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42.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4.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93" r:id="rId4"/>
    <p:sldMasterId id="2147483694" r:id="rId5"/>
    <p:sldMasterId id="2147483695"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Lst>
  <p:sldSz cy="5143500" cx="9144000"/>
  <p:notesSz cx="6858000" cy="9144000"/>
  <p:embeddedFontLst>
    <p:embeddedFont>
      <p:font typeface="Ubuntu"/>
      <p:regular r:id="rId45"/>
      <p:bold r:id="rId46"/>
      <p:italic r:id="rId47"/>
      <p:boldItalic r:id="rId4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53E9521-098A-45F9-AEFD-B35416C5E173}">
  <a:tblStyle styleId="{453E9521-098A-45F9-AEFD-B35416C5E173}"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AEF179AC-8DE6-4DAE-9357-BC9E9F8EB9A8}"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20" Type="http://schemas.openxmlformats.org/officeDocument/2006/relationships/slide" Target="slides/slide13.xml"/><Relationship Id="rId42" Type="http://schemas.openxmlformats.org/officeDocument/2006/relationships/slide" Target="slides/slide35.xml"/><Relationship Id="rId41" Type="http://schemas.openxmlformats.org/officeDocument/2006/relationships/slide" Target="slides/slide34.xml"/><Relationship Id="rId22" Type="http://schemas.openxmlformats.org/officeDocument/2006/relationships/slide" Target="slides/slide15.xml"/><Relationship Id="rId44" Type="http://schemas.openxmlformats.org/officeDocument/2006/relationships/slide" Target="slides/slide37.xml"/><Relationship Id="rId21" Type="http://schemas.openxmlformats.org/officeDocument/2006/relationships/slide" Target="slides/slide14.xml"/><Relationship Id="rId43" Type="http://schemas.openxmlformats.org/officeDocument/2006/relationships/slide" Target="slides/slide36.xml"/><Relationship Id="rId24" Type="http://schemas.openxmlformats.org/officeDocument/2006/relationships/slide" Target="slides/slide17.xml"/><Relationship Id="rId46" Type="http://schemas.openxmlformats.org/officeDocument/2006/relationships/font" Target="fonts/Ubuntu-bold.fntdata"/><Relationship Id="rId23" Type="http://schemas.openxmlformats.org/officeDocument/2006/relationships/slide" Target="slides/slide16.xml"/><Relationship Id="rId45" Type="http://schemas.openxmlformats.org/officeDocument/2006/relationships/font" Target="fonts/Ubuntu-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26" Type="http://schemas.openxmlformats.org/officeDocument/2006/relationships/slide" Target="slides/slide19.xml"/><Relationship Id="rId48" Type="http://schemas.openxmlformats.org/officeDocument/2006/relationships/font" Target="fonts/Ubuntu-boldItalic.fntdata"/><Relationship Id="rId25" Type="http://schemas.openxmlformats.org/officeDocument/2006/relationships/slide" Target="slides/slide18.xml"/><Relationship Id="rId47" Type="http://schemas.openxmlformats.org/officeDocument/2006/relationships/font" Target="fonts/Ubuntu-italic.fntdata"/><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2.xml"/><Relationship Id="rId6" Type="http://schemas.openxmlformats.org/officeDocument/2006/relationships/slideMaster" Target="slideMasters/slideMaster3.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33" Type="http://schemas.openxmlformats.org/officeDocument/2006/relationships/slide" Target="slides/slide26.xml"/><Relationship Id="rId10" Type="http://schemas.openxmlformats.org/officeDocument/2006/relationships/slide" Target="slides/slide3.xml"/><Relationship Id="rId32" Type="http://schemas.openxmlformats.org/officeDocument/2006/relationships/slide" Target="slides/slide25.xml"/><Relationship Id="rId13" Type="http://schemas.openxmlformats.org/officeDocument/2006/relationships/slide" Target="slides/slide6.xml"/><Relationship Id="rId35" Type="http://schemas.openxmlformats.org/officeDocument/2006/relationships/slide" Target="slides/slide28.xml"/><Relationship Id="rId12" Type="http://schemas.openxmlformats.org/officeDocument/2006/relationships/slide" Target="slides/slide5.xml"/><Relationship Id="rId34" Type="http://schemas.openxmlformats.org/officeDocument/2006/relationships/slide" Target="slides/slide27.xml"/><Relationship Id="rId15" Type="http://schemas.openxmlformats.org/officeDocument/2006/relationships/slide" Target="slides/slide8.xml"/><Relationship Id="rId37" Type="http://schemas.openxmlformats.org/officeDocument/2006/relationships/slide" Target="slides/slide30.xml"/><Relationship Id="rId14" Type="http://schemas.openxmlformats.org/officeDocument/2006/relationships/slide" Target="slides/slide7.xml"/><Relationship Id="rId36" Type="http://schemas.openxmlformats.org/officeDocument/2006/relationships/slide" Target="slides/slide29.xml"/><Relationship Id="rId17" Type="http://schemas.openxmlformats.org/officeDocument/2006/relationships/slide" Target="slides/slide10.xml"/><Relationship Id="rId39" Type="http://schemas.openxmlformats.org/officeDocument/2006/relationships/slide" Target="slides/slide32.xml"/><Relationship Id="rId16" Type="http://schemas.openxmlformats.org/officeDocument/2006/relationships/slide" Target="slides/slide9.xml"/><Relationship Id="rId38" Type="http://schemas.openxmlformats.org/officeDocument/2006/relationships/slide" Target="slides/slide31.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13ab6a20f31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13ab6a20f31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e284f23d9d_0_483:notes"/>
          <p:cNvSpPr/>
          <p:nvPr>
            <p:ph idx="2" type="sldImg"/>
          </p:nvPr>
        </p:nvSpPr>
        <p:spPr>
          <a:xfrm>
            <a:off x="85143" y="687089"/>
            <a:ext cx="6689100" cy="3426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83" name="Google Shape;283;ge284f23d9d_0_483:notes"/>
          <p:cNvSpPr txBox="1"/>
          <p:nvPr>
            <p:ph idx="1" type="body"/>
          </p:nvPr>
        </p:nvSpPr>
        <p:spPr>
          <a:xfrm>
            <a:off x="686933" y="4343222"/>
            <a:ext cx="5484300" cy="4113900"/>
          </a:xfrm>
          <a:prstGeom prst="rect">
            <a:avLst/>
          </a:prstGeom>
          <a:noFill/>
          <a:ln>
            <a:noFill/>
          </a:ln>
        </p:spPr>
        <p:txBody>
          <a:bodyPr anchorCtr="0" anchor="t" bIns="45325" lIns="90650" spcFirstLastPara="1" rIns="90650" wrap="square" tIns="453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84" name="Google Shape;284;ge284f23d9d_0_483:notes"/>
          <p:cNvSpPr txBox="1"/>
          <p:nvPr/>
        </p:nvSpPr>
        <p:spPr>
          <a:xfrm>
            <a:off x="3883999" y="8684973"/>
            <a:ext cx="2972400" cy="457500"/>
          </a:xfrm>
          <a:prstGeom prst="rect">
            <a:avLst/>
          </a:prstGeom>
          <a:noFill/>
          <a:ln>
            <a:noFill/>
          </a:ln>
        </p:spPr>
        <p:txBody>
          <a:bodyPr anchorCtr="0" anchor="b" bIns="45325" lIns="90650" spcFirstLastPara="1" rIns="90650" wrap="square" tIns="45325">
            <a:noAutofit/>
          </a:bodyPr>
          <a:lstStyle/>
          <a:p>
            <a:pPr indent="0" lvl="0" marL="0" marR="0" rtl="0" algn="r">
              <a:spcBef>
                <a:spcPts val="0"/>
              </a:spcBef>
              <a:spcAft>
                <a:spcPts val="0"/>
              </a:spcAft>
              <a:buNone/>
            </a:pPr>
            <a:fld id="{00000000-1234-1234-1234-123412341234}" type="slidenum">
              <a:rPr b="0" i="0" lang="ja"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e284f23d9d_0_4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8" name="Google Shape;298;ge284f23d9d_0_4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ge284f23d9d_0_5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6" name="Google Shape;306;ge284f23d9d_0_5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ge284f23d9d_0_5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4" name="Google Shape;314;ge284f23d9d_0_5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ge284f23d9d_0_516:notes"/>
          <p:cNvSpPr/>
          <p:nvPr>
            <p:ph idx="2" type="sldImg"/>
          </p:nvPr>
        </p:nvSpPr>
        <p:spPr>
          <a:xfrm>
            <a:off x="85143" y="687089"/>
            <a:ext cx="6689100" cy="3426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0" name="Google Shape;320;ge284f23d9d_0_516:notes"/>
          <p:cNvSpPr txBox="1"/>
          <p:nvPr>
            <p:ph idx="1" type="body"/>
          </p:nvPr>
        </p:nvSpPr>
        <p:spPr>
          <a:xfrm>
            <a:off x="686933" y="4343222"/>
            <a:ext cx="5484300" cy="4113900"/>
          </a:xfrm>
          <a:prstGeom prst="rect">
            <a:avLst/>
          </a:prstGeom>
          <a:noFill/>
          <a:ln>
            <a:noFill/>
          </a:ln>
        </p:spPr>
        <p:txBody>
          <a:bodyPr anchorCtr="0" anchor="t" bIns="45325" lIns="90650" spcFirstLastPara="1" rIns="90650" wrap="square" tIns="453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1" name="Google Shape;321;ge284f23d9d_0_516:notes"/>
          <p:cNvSpPr txBox="1"/>
          <p:nvPr/>
        </p:nvSpPr>
        <p:spPr>
          <a:xfrm>
            <a:off x="3883999" y="8684973"/>
            <a:ext cx="2972400" cy="457500"/>
          </a:xfrm>
          <a:prstGeom prst="rect">
            <a:avLst/>
          </a:prstGeom>
          <a:noFill/>
          <a:ln>
            <a:noFill/>
          </a:ln>
        </p:spPr>
        <p:txBody>
          <a:bodyPr anchorCtr="0" anchor="b" bIns="45325" lIns="90650" spcFirstLastPara="1" rIns="90650" wrap="square" tIns="45325">
            <a:noAutofit/>
          </a:bodyPr>
          <a:lstStyle/>
          <a:p>
            <a:pPr indent="0" lvl="0" marL="0" marR="0" rtl="0" algn="r">
              <a:spcBef>
                <a:spcPts val="0"/>
              </a:spcBef>
              <a:spcAft>
                <a:spcPts val="0"/>
              </a:spcAft>
              <a:buNone/>
            </a:pPr>
            <a:fld id="{00000000-1234-1234-1234-123412341234}" type="slidenum">
              <a:rPr b="0" i="0" lang="ja"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ge284f23d9d_0_5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4" name="Google Shape;334;ge284f23d9d_0_5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ge284f23d9d_0_5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2" name="Google Shape;342;ge284f23d9d_0_5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ge284f23d9d_0_543: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350" name="Google Shape;350;ge284f23d9d_0_543: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8" name="Shape 368"/>
        <p:cNvGrpSpPr/>
        <p:nvPr/>
      </p:nvGrpSpPr>
      <p:grpSpPr>
        <a:xfrm>
          <a:off x="0" y="0"/>
          <a:ext cx="0" cy="0"/>
          <a:chOff x="0" y="0"/>
          <a:chExt cx="0" cy="0"/>
        </a:xfrm>
      </p:grpSpPr>
      <p:sp>
        <p:nvSpPr>
          <p:cNvPr id="369" name="Google Shape;369;ge284f23d9d_0_562:notes"/>
          <p:cNvSpPr/>
          <p:nvPr>
            <p:ph idx="2" type="sldImg"/>
          </p:nvPr>
        </p:nvSpPr>
        <p:spPr>
          <a:xfrm>
            <a:off x="85143" y="687089"/>
            <a:ext cx="6689100" cy="3426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70" name="Google Shape;370;ge284f23d9d_0_562:notes"/>
          <p:cNvSpPr txBox="1"/>
          <p:nvPr>
            <p:ph idx="1" type="body"/>
          </p:nvPr>
        </p:nvSpPr>
        <p:spPr>
          <a:xfrm>
            <a:off x="686933" y="4343222"/>
            <a:ext cx="5484300" cy="4113900"/>
          </a:xfrm>
          <a:prstGeom prst="rect">
            <a:avLst/>
          </a:prstGeom>
          <a:noFill/>
          <a:ln>
            <a:noFill/>
          </a:ln>
        </p:spPr>
        <p:txBody>
          <a:bodyPr anchorCtr="0" anchor="t" bIns="45325" lIns="90650" spcFirstLastPara="1" rIns="90650" wrap="square" tIns="453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71" name="Google Shape;371;ge284f23d9d_0_562:notes"/>
          <p:cNvSpPr txBox="1"/>
          <p:nvPr/>
        </p:nvSpPr>
        <p:spPr>
          <a:xfrm>
            <a:off x="3883999" y="8684973"/>
            <a:ext cx="2972400" cy="457500"/>
          </a:xfrm>
          <a:prstGeom prst="rect">
            <a:avLst/>
          </a:prstGeom>
          <a:noFill/>
          <a:ln>
            <a:noFill/>
          </a:ln>
        </p:spPr>
        <p:txBody>
          <a:bodyPr anchorCtr="0" anchor="b" bIns="45325" lIns="90650" spcFirstLastPara="1" rIns="90650" wrap="square" tIns="45325">
            <a:noAutofit/>
          </a:bodyPr>
          <a:lstStyle/>
          <a:p>
            <a:pPr indent="0" lvl="0" marL="0" marR="0" rtl="0" algn="r">
              <a:spcBef>
                <a:spcPts val="0"/>
              </a:spcBef>
              <a:spcAft>
                <a:spcPts val="0"/>
              </a:spcAft>
              <a:buNone/>
            </a:pPr>
            <a:fld id="{00000000-1234-1234-1234-123412341234}" type="slidenum">
              <a:rPr b="0" i="0" lang="ja"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ge284f23d9d_0_5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0" name="Google Shape;390;ge284f23d9d_0_5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1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4" name="Google Shape;224;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ge284f23d9d_0_586: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396" name="Google Shape;396;ge284f23d9d_0_586: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ge284f23d9d_0_599: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410" name="Google Shape;410;ge284f23d9d_0_599: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2" name="Shape 422"/>
        <p:cNvGrpSpPr/>
        <p:nvPr/>
      </p:nvGrpSpPr>
      <p:grpSpPr>
        <a:xfrm>
          <a:off x="0" y="0"/>
          <a:ext cx="0" cy="0"/>
          <a:chOff x="0" y="0"/>
          <a:chExt cx="0" cy="0"/>
        </a:xfrm>
      </p:grpSpPr>
      <p:sp>
        <p:nvSpPr>
          <p:cNvPr id="423" name="Google Shape;423;ge284f23d9d_0_612: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424" name="Google Shape;424;ge284f23d9d_0_612: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6" name="Shape 436"/>
        <p:cNvGrpSpPr/>
        <p:nvPr/>
      </p:nvGrpSpPr>
      <p:grpSpPr>
        <a:xfrm>
          <a:off x="0" y="0"/>
          <a:ext cx="0" cy="0"/>
          <a:chOff x="0" y="0"/>
          <a:chExt cx="0" cy="0"/>
        </a:xfrm>
      </p:grpSpPr>
      <p:sp>
        <p:nvSpPr>
          <p:cNvPr id="437" name="Google Shape;437;ge284f23d9d_0_625: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438" name="Google Shape;438;ge284f23d9d_0_625: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1" name="Shape 451"/>
        <p:cNvGrpSpPr/>
        <p:nvPr/>
      </p:nvGrpSpPr>
      <p:grpSpPr>
        <a:xfrm>
          <a:off x="0" y="0"/>
          <a:ext cx="0" cy="0"/>
          <a:chOff x="0" y="0"/>
          <a:chExt cx="0" cy="0"/>
        </a:xfrm>
      </p:grpSpPr>
      <p:sp>
        <p:nvSpPr>
          <p:cNvPr id="452" name="Google Shape;452;ge284f23d9d_0_639: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453" name="Google Shape;453;ge284f23d9d_0_639: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ge284f23d9d_0_6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9" name="Google Shape;469;ge284f23d9d_0_6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ge284f23d9d_0_6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5" name="Google Shape;475;ge284f23d9d_0_6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9" name="Shape 479"/>
        <p:cNvGrpSpPr/>
        <p:nvPr/>
      </p:nvGrpSpPr>
      <p:grpSpPr>
        <a:xfrm>
          <a:off x="0" y="0"/>
          <a:ext cx="0" cy="0"/>
          <a:chOff x="0" y="0"/>
          <a:chExt cx="0" cy="0"/>
        </a:xfrm>
      </p:grpSpPr>
      <p:sp>
        <p:nvSpPr>
          <p:cNvPr id="480" name="Google Shape;480;ge284f23d9d_0_6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1" name="Google Shape;481;ge284f23d9d_0_6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6" name="Shape 486"/>
        <p:cNvGrpSpPr/>
        <p:nvPr/>
      </p:nvGrpSpPr>
      <p:grpSpPr>
        <a:xfrm>
          <a:off x="0" y="0"/>
          <a:ext cx="0" cy="0"/>
          <a:chOff x="0" y="0"/>
          <a:chExt cx="0" cy="0"/>
        </a:xfrm>
      </p:grpSpPr>
      <p:sp>
        <p:nvSpPr>
          <p:cNvPr id="487" name="Google Shape;487;ge284f23d9d_0_6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8" name="Google Shape;488;ge284f23d9d_0_6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1" name="Shape 491"/>
        <p:cNvGrpSpPr/>
        <p:nvPr/>
      </p:nvGrpSpPr>
      <p:grpSpPr>
        <a:xfrm>
          <a:off x="0" y="0"/>
          <a:ext cx="0" cy="0"/>
          <a:chOff x="0" y="0"/>
          <a:chExt cx="0" cy="0"/>
        </a:xfrm>
      </p:grpSpPr>
      <p:sp>
        <p:nvSpPr>
          <p:cNvPr id="492" name="Google Shape;492;ge284f23d9d_0_674: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493" name="Google Shape;493;ge284f23d9d_0_674: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e284f23d9d_0_437: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230" name="Google Shape;230;ge284f23d9d_0_437: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7" name="Shape 497"/>
        <p:cNvGrpSpPr/>
        <p:nvPr/>
      </p:nvGrpSpPr>
      <p:grpSpPr>
        <a:xfrm>
          <a:off x="0" y="0"/>
          <a:ext cx="0" cy="0"/>
          <a:chOff x="0" y="0"/>
          <a:chExt cx="0" cy="0"/>
        </a:xfrm>
      </p:grpSpPr>
      <p:sp>
        <p:nvSpPr>
          <p:cNvPr id="498" name="Google Shape;498;ge284f23d9d_0_679:notes"/>
          <p:cNvSpPr txBox="1"/>
          <p:nvPr>
            <p:ph idx="1" type="body"/>
          </p:nvPr>
        </p:nvSpPr>
        <p:spPr>
          <a:xfrm>
            <a:off x="686933" y="4343222"/>
            <a:ext cx="5484300" cy="41139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9" name="Google Shape;499;ge284f23d9d_0_679:notes"/>
          <p:cNvSpPr/>
          <p:nvPr>
            <p:ph idx="2" type="sldImg"/>
          </p:nvPr>
        </p:nvSpPr>
        <p:spPr>
          <a:xfrm>
            <a:off x="85143" y="687089"/>
            <a:ext cx="6689100" cy="34266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ge284f23d9d_0_689: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510" name="Google Shape;510;ge284f23d9d_0_689: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5" name="Shape 525"/>
        <p:cNvGrpSpPr/>
        <p:nvPr/>
      </p:nvGrpSpPr>
      <p:grpSpPr>
        <a:xfrm>
          <a:off x="0" y="0"/>
          <a:ext cx="0" cy="0"/>
          <a:chOff x="0" y="0"/>
          <a:chExt cx="0" cy="0"/>
        </a:xfrm>
      </p:grpSpPr>
      <p:sp>
        <p:nvSpPr>
          <p:cNvPr id="526" name="Google Shape;526;ge284f23d9d_0_705: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527" name="Google Shape;527;ge284f23d9d_0_705: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3" name="Shape 543"/>
        <p:cNvGrpSpPr/>
        <p:nvPr/>
      </p:nvGrpSpPr>
      <p:grpSpPr>
        <a:xfrm>
          <a:off x="0" y="0"/>
          <a:ext cx="0" cy="0"/>
          <a:chOff x="0" y="0"/>
          <a:chExt cx="0" cy="0"/>
        </a:xfrm>
      </p:grpSpPr>
      <p:sp>
        <p:nvSpPr>
          <p:cNvPr id="544" name="Google Shape;544;ge284f23d9d_0_722: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545" name="Google Shape;545;ge284f23d9d_0_722: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1" name="Shape 561"/>
        <p:cNvGrpSpPr/>
        <p:nvPr/>
      </p:nvGrpSpPr>
      <p:grpSpPr>
        <a:xfrm>
          <a:off x="0" y="0"/>
          <a:ext cx="0" cy="0"/>
          <a:chOff x="0" y="0"/>
          <a:chExt cx="0" cy="0"/>
        </a:xfrm>
      </p:grpSpPr>
      <p:sp>
        <p:nvSpPr>
          <p:cNvPr id="562" name="Google Shape;562;ge284f23d9d_0_739: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563" name="Google Shape;563;ge284f23d9d_0_739: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9" name="Shape 579"/>
        <p:cNvGrpSpPr/>
        <p:nvPr/>
      </p:nvGrpSpPr>
      <p:grpSpPr>
        <a:xfrm>
          <a:off x="0" y="0"/>
          <a:ext cx="0" cy="0"/>
          <a:chOff x="0" y="0"/>
          <a:chExt cx="0" cy="0"/>
        </a:xfrm>
      </p:grpSpPr>
      <p:sp>
        <p:nvSpPr>
          <p:cNvPr id="580" name="Google Shape;580;ge284f23d9d_0_756:notes"/>
          <p:cNvSpPr/>
          <p:nvPr>
            <p:ph idx="2" type="sldImg"/>
          </p:nvPr>
        </p:nvSpPr>
        <p:spPr>
          <a:xfrm>
            <a:off x="85143" y="687089"/>
            <a:ext cx="6689100" cy="3426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581" name="Google Shape;581;ge284f23d9d_0_756:notes"/>
          <p:cNvSpPr txBox="1"/>
          <p:nvPr>
            <p:ph idx="1" type="body"/>
          </p:nvPr>
        </p:nvSpPr>
        <p:spPr>
          <a:xfrm>
            <a:off x="686933" y="4343222"/>
            <a:ext cx="5484300" cy="4113900"/>
          </a:xfrm>
          <a:prstGeom prst="rect">
            <a:avLst/>
          </a:prstGeom>
          <a:noFill/>
          <a:ln>
            <a:noFill/>
          </a:ln>
        </p:spPr>
        <p:txBody>
          <a:bodyPr anchorCtr="0" anchor="t" bIns="45325" lIns="90650" spcFirstLastPara="1" rIns="90650" wrap="square" tIns="453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582" name="Google Shape;582;ge284f23d9d_0_756:notes"/>
          <p:cNvSpPr txBox="1"/>
          <p:nvPr/>
        </p:nvSpPr>
        <p:spPr>
          <a:xfrm>
            <a:off x="3883999" y="8684973"/>
            <a:ext cx="2972400" cy="457500"/>
          </a:xfrm>
          <a:prstGeom prst="rect">
            <a:avLst/>
          </a:prstGeom>
          <a:noFill/>
          <a:ln>
            <a:noFill/>
          </a:ln>
        </p:spPr>
        <p:txBody>
          <a:bodyPr anchorCtr="0" anchor="b" bIns="45325" lIns="90650" spcFirstLastPara="1" rIns="90650" wrap="square" tIns="45325">
            <a:noAutofit/>
          </a:bodyPr>
          <a:lstStyle/>
          <a:p>
            <a:pPr indent="0" lvl="0" marL="0" marR="0" rtl="0" algn="r">
              <a:spcBef>
                <a:spcPts val="0"/>
              </a:spcBef>
              <a:spcAft>
                <a:spcPts val="0"/>
              </a:spcAft>
              <a:buNone/>
            </a:pPr>
            <a:fld id="{00000000-1234-1234-1234-123412341234}" type="slidenum">
              <a:rPr b="0" i="0" lang="ja"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2" name="Shape 592"/>
        <p:cNvGrpSpPr/>
        <p:nvPr/>
      </p:nvGrpSpPr>
      <p:grpSpPr>
        <a:xfrm>
          <a:off x="0" y="0"/>
          <a:ext cx="0" cy="0"/>
          <a:chOff x="0" y="0"/>
          <a:chExt cx="0" cy="0"/>
        </a:xfrm>
      </p:grpSpPr>
      <p:sp>
        <p:nvSpPr>
          <p:cNvPr id="593" name="Google Shape;593;ge284f23d9d_0_768:notes"/>
          <p:cNvSpPr/>
          <p:nvPr>
            <p:ph idx="2" type="sldImg"/>
          </p:nvPr>
        </p:nvSpPr>
        <p:spPr>
          <a:xfrm>
            <a:off x="85143" y="687089"/>
            <a:ext cx="6689100" cy="3426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594" name="Google Shape;594;ge284f23d9d_0_768:notes"/>
          <p:cNvSpPr txBox="1"/>
          <p:nvPr>
            <p:ph idx="1" type="body"/>
          </p:nvPr>
        </p:nvSpPr>
        <p:spPr>
          <a:xfrm>
            <a:off x="686933" y="4343222"/>
            <a:ext cx="5484300" cy="4113900"/>
          </a:xfrm>
          <a:prstGeom prst="rect">
            <a:avLst/>
          </a:prstGeom>
          <a:noFill/>
          <a:ln>
            <a:noFill/>
          </a:ln>
        </p:spPr>
        <p:txBody>
          <a:bodyPr anchorCtr="0" anchor="t" bIns="45325" lIns="90650" spcFirstLastPara="1" rIns="90650" wrap="square" tIns="453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595" name="Google Shape;595;ge284f23d9d_0_768:notes"/>
          <p:cNvSpPr txBox="1"/>
          <p:nvPr/>
        </p:nvSpPr>
        <p:spPr>
          <a:xfrm>
            <a:off x="3883999" y="8684973"/>
            <a:ext cx="2972400" cy="457500"/>
          </a:xfrm>
          <a:prstGeom prst="rect">
            <a:avLst/>
          </a:prstGeom>
          <a:noFill/>
          <a:ln>
            <a:noFill/>
          </a:ln>
        </p:spPr>
        <p:txBody>
          <a:bodyPr anchorCtr="0" anchor="b" bIns="45325" lIns="90650" spcFirstLastPara="1" rIns="90650" wrap="square" tIns="45325">
            <a:noAutofit/>
          </a:bodyPr>
          <a:lstStyle/>
          <a:p>
            <a:pPr indent="0" lvl="0" marL="0" marR="0" rtl="0" algn="r">
              <a:spcBef>
                <a:spcPts val="0"/>
              </a:spcBef>
              <a:spcAft>
                <a:spcPts val="0"/>
              </a:spcAft>
              <a:buNone/>
            </a:pPr>
            <a:fld id="{00000000-1234-1234-1234-123412341234}" type="slidenum">
              <a:rPr b="0" i="0" lang="ja"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3" name="Shape 603"/>
        <p:cNvGrpSpPr/>
        <p:nvPr/>
      </p:nvGrpSpPr>
      <p:grpSpPr>
        <a:xfrm>
          <a:off x="0" y="0"/>
          <a:ext cx="0" cy="0"/>
          <a:chOff x="0" y="0"/>
          <a:chExt cx="0" cy="0"/>
        </a:xfrm>
      </p:grpSpPr>
      <p:sp>
        <p:nvSpPr>
          <p:cNvPr id="604" name="Google Shape;604;g88ba757a04_0_4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5" name="Google Shape;605;g88ba757a04_0_46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e284f23d9d_0_442: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236" name="Google Shape;236;ge284f23d9d_0_442: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e284f23d9d_0_446:notes"/>
          <p:cNvSpPr txBox="1"/>
          <p:nvPr>
            <p:ph idx="1" type="body"/>
          </p:nvPr>
        </p:nvSpPr>
        <p:spPr>
          <a:xfrm>
            <a:off x="685784" y="4343396"/>
            <a:ext cx="5486400" cy="4114800"/>
          </a:xfrm>
          <a:prstGeom prst="rect">
            <a:avLst/>
          </a:prstGeom>
          <a:noFill/>
          <a:ln>
            <a:noFill/>
          </a:ln>
        </p:spPr>
        <p:txBody>
          <a:bodyPr anchorCtr="0" anchor="ctr" bIns="81350" lIns="81350" spcFirstLastPara="1" rIns="81350" wrap="square" tIns="81350">
            <a:noAutofit/>
          </a:bodyPr>
          <a:lstStyle/>
          <a:p>
            <a:pPr indent="0" lvl="0" marL="0" rtl="0" algn="l">
              <a:spcBef>
                <a:spcPts val="0"/>
              </a:spcBef>
              <a:spcAft>
                <a:spcPts val="0"/>
              </a:spcAft>
              <a:buNone/>
            </a:pPr>
            <a:r>
              <a:t/>
            </a:r>
            <a:endParaRPr sz="1200"/>
          </a:p>
        </p:txBody>
      </p:sp>
      <p:sp>
        <p:nvSpPr>
          <p:cNvPr id="241" name="Google Shape;241;ge284f23d9d_0_446:notes"/>
          <p:cNvSpPr/>
          <p:nvPr>
            <p:ph idx="2" type="sldImg"/>
          </p:nvPr>
        </p:nvSpPr>
        <p:spPr>
          <a:xfrm>
            <a:off x="1143128" y="685791"/>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e284f23d9d_0_4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7" name="Google Shape;247;ge284f23d9d_0_4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e284f23d9d_0_456:notes"/>
          <p:cNvSpPr/>
          <p:nvPr>
            <p:ph idx="2" type="sldImg"/>
          </p:nvPr>
        </p:nvSpPr>
        <p:spPr>
          <a:xfrm>
            <a:off x="85143" y="687089"/>
            <a:ext cx="6689100" cy="3426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53" name="Google Shape;253;ge284f23d9d_0_456:notes"/>
          <p:cNvSpPr txBox="1"/>
          <p:nvPr>
            <p:ph idx="1" type="body"/>
          </p:nvPr>
        </p:nvSpPr>
        <p:spPr>
          <a:xfrm>
            <a:off x="686933" y="4343222"/>
            <a:ext cx="5484300" cy="4113900"/>
          </a:xfrm>
          <a:prstGeom prst="rect">
            <a:avLst/>
          </a:prstGeom>
          <a:noFill/>
          <a:ln>
            <a:noFill/>
          </a:ln>
        </p:spPr>
        <p:txBody>
          <a:bodyPr anchorCtr="0" anchor="t" bIns="45325" lIns="90650" spcFirstLastPara="1" rIns="90650" wrap="square" tIns="453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54" name="Google Shape;254;ge284f23d9d_0_456:notes"/>
          <p:cNvSpPr txBox="1"/>
          <p:nvPr/>
        </p:nvSpPr>
        <p:spPr>
          <a:xfrm>
            <a:off x="3883999" y="8684973"/>
            <a:ext cx="2972400" cy="457500"/>
          </a:xfrm>
          <a:prstGeom prst="rect">
            <a:avLst/>
          </a:prstGeom>
          <a:noFill/>
          <a:ln>
            <a:noFill/>
          </a:ln>
        </p:spPr>
        <p:txBody>
          <a:bodyPr anchorCtr="0" anchor="b" bIns="45325" lIns="90650" spcFirstLastPara="1" rIns="90650" wrap="square" tIns="45325">
            <a:noAutofit/>
          </a:bodyPr>
          <a:lstStyle/>
          <a:p>
            <a:pPr indent="0" lvl="0" marL="0" marR="0" rtl="0" algn="r">
              <a:spcBef>
                <a:spcPts val="0"/>
              </a:spcBef>
              <a:spcAft>
                <a:spcPts val="0"/>
              </a:spcAft>
              <a:buNone/>
            </a:pPr>
            <a:fld id="{00000000-1234-1234-1234-123412341234}" type="slidenum">
              <a:rPr b="0" i="0" lang="ja"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e284f23d9d_0_4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8" name="Google Shape;268;ge284f23d9d_0_4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e284f23d9d_0_4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7" name="Google Shape;277;ge284f23d9d_0_4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 name="Shape 9"/>
        <p:cNvGrpSpPr/>
        <p:nvPr/>
      </p:nvGrpSpPr>
      <p:grpSpPr>
        <a:xfrm>
          <a:off x="0" y="0"/>
          <a:ext cx="0" cy="0"/>
          <a:chOff x="0" y="0"/>
          <a:chExt cx="0" cy="0"/>
        </a:xfrm>
      </p:grpSpPr>
      <p:sp>
        <p:nvSpPr>
          <p:cNvPr id="10" name="Google Shape;10;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11" name="Google Shape;11;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12" name="Google Shape;12;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1"/>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marR="0" algn="l">
              <a:lnSpc>
                <a:spcPct val="100000"/>
              </a:lnSpc>
              <a:spcBef>
                <a:spcPts val="0"/>
              </a:spcBef>
              <a:spcAft>
                <a:spcPts val="0"/>
              </a:spcAft>
              <a:buClr>
                <a:schemeClr val="dk2"/>
              </a:buClr>
              <a:buSzPts val="1800"/>
              <a:buFont typeface="Arial"/>
              <a:buNone/>
              <a:defRPr b="0" i="0" sz="1800" u="none" cap="none" strike="noStrike">
                <a:solidFill>
                  <a:schemeClr val="dk2"/>
                </a:solidFill>
                <a:latin typeface="Arial"/>
                <a:ea typeface="Arial"/>
                <a:cs typeface="Arial"/>
                <a:sym typeface="Arial"/>
              </a:defRPr>
            </a:lvl1pPr>
          </a:lstStyle>
          <a:p/>
        </p:txBody>
      </p:sp>
      <p:sp>
        <p:nvSpPr>
          <p:cNvPr id="45" name="Google Shape;4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2"/>
          <p:cNvSpPr txBox="1"/>
          <p:nvPr>
            <p:ph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marR="0" algn="ctr">
              <a:lnSpc>
                <a:spcPct val="100000"/>
              </a:lnSpc>
              <a:spcBef>
                <a:spcPts val="0"/>
              </a:spcBef>
              <a:spcAft>
                <a:spcPts val="0"/>
              </a:spcAft>
              <a:buClr>
                <a:schemeClr val="dk1"/>
              </a:buClr>
              <a:buSzPts val="12000"/>
              <a:buFont typeface="Arial"/>
              <a:buNone/>
              <a:defRPr b="0" i="0" sz="12000" u="none" cap="none" strike="noStrike">
                <a:solidFill>
                  <a:schemeClr val="dk1"/>
                </a:solidFill>
                <a:latin typeface="Arial"/>
                <a:ea typeface="Arial"/>
                <a:cs typeface="Arial"/>
                <a:sym typeface="Arial"/>
              </a:defRPr>
            </a:lvl1pPr>
            <a:lvl2pPr lvl="1" marR="0" algn="ctr">
              <a:lnSpc>
                <a:spcPct val="100000"/>
              </a:lnSpc>
              <a:spcBef>
                <a:spcPts val="0"/>
              </a:spcBef>
              <a:spcAft>
                <a:spcPts val="0"/>
              </a:spcAft>
              <a:buClr>
                <a:schemeClr val="dk1"/>
              </a:buClr>
              <a:buSzPts val="12000"/>
              <a:buFont typeface="Arial"/>
              <a:buNone/>
              <a:defRPr b="0" i="0" sz="12000" u="none" cap="none" strike="noStrike">
                <a:solidFill>
                  <a:schemeClr val="dk1"/>
                </a:solidFill>
                <a:latin typeface="Arial"/>
                <a:ea typeface="Arial"/>
                <a:cs typeface="Arial"/>
                <a:sym typeface="Arial"/>
              </a:defRPr>
            </a:lvl2pPr>
            <a:lvl3pPr lvl="2" marR="0" algn="ctr">
              <a:lnSpc>
                <a:spcPct val="100000"/>
              </a:lnSpc>
              <a:spcBef>
                <a:spcPts val="0"/>
              </a:spcBef>
              <a:spcAft>
                <a:spcPts val="0"/>
              </a:spcAft>
              <a:buClr>
                <a:schemeClr val="dk1"/>
              </a:buClr>
              <a:buSzPts val="12000"/>
              <a:buFont typeface="Arial"/>
              <a:buNone/>
              <a:defRPr b="0" i="0" sz="12000" u="none" cap="none" strike="noStrike">
                <a:solidFill>
                  <a:schemeClr val="dk1"/>
                </a:solidFill>
                <a:latin typeface="Arial"/>
                <a:ea typeface="Arial"/>
                <a:cs typeface="Arial"/>
                <a:sym typeface="Arial"/>
              </a:defRPr>
            </a:lvl3pPr>
            <a:lvl4pPr lvl="3" marR="0" algn="ctr">
              <a:lnSpc>
                <a:spcPct val="100000"/>
              </a:lnSpc>
              <a:spcBef>
                <a:spcPts val="0"/>
              </a:spcBef>
              <a:spcAft>
                <a:spcPts val="0"/>
              </a:spcAft>
              <a:buClr>
                <a:schemeClr val="dk1"/>
              </a:buClr>
              <a:buSzPts val="12000"/>
              <a:buFont typeface="Arial"/>
              <a:buNone/>
              <a:defRPr b="0" i="0" sz="12000" u="none" cap="none" strike="noStrike">
                <a:solidFill>
                  <a:schemeClr val="dk1"/>
                </a:solidFill>
                <a:latin typeface="Arial"/>
                <a:ea typeface="Arial"/>
                <a:cs typeface="Arial"/>
                <a:sym typeface="Arial"/>
              </a:defRPr>
            </a:lvl4pPr>
            <a:lvl5pPr lvl="4" marR="0" algn="ctr">
              <a:lnSpc>
                <a:spcPct val="100000"/>
              </a:lnSpc>
              <a:spcBef>
                <a:spcPts val="0"/>
              </a:spcBef>
              <a:spcAft>
                <a:spcPts val="0"/>
              </a:spcAft>
              <a:buClr>
                <a:schemeClr val="dk1"/>
              </a:buClr>
              <a:buSzPts val="12000"/>
              <a:buFont typeface="Arial"/>
              <a:buNone/>
              <a:defRPr b="0" i="0" sz="12000" u="none" cap="none" strike="noStrike">
                <a:solidFill>
                  <a:schemeClr val="dk1"/>
                </a:solidFill>
                <a:latin typeface="Arial"/>
                <a:ea typeface="Arial"/>
                <a:cs typeface="Arial"/>
                <a:sym typeface="Arial"/>
              </a:defRPr>
            </a:lvl5pPr>
            <a:lvl6pPr lvl="5" marR="0" algn="ctr">
              <a:lnSpc>
                <a:spcPct val="100000"/>
              </a:lnSpc>
              <a:spcBef>
                <a:spcPts val="0"/>
              </a:spcBef>
              <a:spcAft>
                <a:spcPts val="0"/>
              </a:spcAft>
              <a:buClr>
                <a:schemeClr val="dk1"/>
              </a:buClr>
              <a:buSzPts val="12000"/>
              <a:buFont typeface="Arial"/>
              <a:buNone/>
              <a:defRPr b="0" i="0" sz="12000" u="none" cap="none" strike="noStrike">
                <a:solidFill>
                  <a:schemeClr val="dk1"/>
                </a:solidFill>
                <a:latin typeface="Arial"/>
                <a:ea typeface="Arial"/>
                <a:cs typeface="Arial"/>
                <a:sym typeface="Arial"/>
              </a:defRPr>
            </a:lvl6pPr>
            <a:lvl7pPr lvl="6" marR="0" algn="ctr">
              <a:lnSpc>
                <a:spcPct val="100000"/>
              </a:lnSpc>
              <a:spcBef>
                <a:spcPts val="0"/>
              </a:spcBef>
              <a:spcAft>
                <a:spcPts val="0"/>
              </a:spcAft>
              <a:buClr>
                <a:schemeClr val="dk1"/>
              </a:buClr>
              <a:buSzPts val="12000"/>
              <a:buFont typeface="Arial"/>
              <a:buNone/>
              <a:defRPr b="0" i="0" sz="12000" u="none" cap="none" strike="noStrike">
                <a:solidFill>
                  <a:schemeClr val="dk1"/>
                </a:solidFill>
                <a:latin typeface="Arial"/>
                <a:ea typeface="Arial"/>
                <a:cs typeface="Arial"/>
                <a:sym typeface="Arial"/>
              </a:defRPr>
            </a:lvl7pPr>
            <a:lvl8pPr lvl="7" marR="0" algn="ctr">
              <a:lnSpc>
                <a:spcPct val="100000"/>
              </a:lnSpc>
              <a:spcBef>
                <a:spcPts val="0"/>
              </a:spcBef>
              <a:spcAft>
                <a:spcPts val="0"/>
              </a:spcAft>
              <a:buClr>
                <a:schemeClr val="dk1"/>
              </a:buClr>
              <a:buSzPts val="12000"/>
              <a:buFont typeface="Arial"/>
              <a:buNone/>
              <a:defRPr b="0" i="0" sz="12000" u="none" cap="none" strike="noStrike">
                <a:solidFill>
                  <a:schemeClr val="dk1"/>
                </a:solidFill>
                <a:latin typeface="Arial"/>
                <a:ea typeface="Arial"/>
                <a:cs typeface="Arial"/>
                <a:sym typeface="Arial"/>
              </a:defRPr>
            </a:lvl8pPr>
            <a:lvl9pPr lvl="8" marR="0" algn="ctr">
              <a:lnSpc>
                <a:spcPct val="100000"/>
              </a:lnSpc>
              <a:spcBef>
                <a:spcPts val="0"/>
              </a:spcBef>
              <a:spcAft>
                <a:spcPts val="0"/>
              </a:spcAft>
              <a:buClr>
                <a:schemeClr val="dk1"/>
              </a:buClr>
              <a:buSzPts val="12000"/>
              <a:buFont typeface="Arial"/>
              <a:buNone/>
              <a:defRPr b="0" i="0" sz="12000" u="none" cap="none" strike="noStrike">
                <a:solidFill>
                  <a:schemeClr val="dk1"/>
                </a:solidFill>
                <a:latin typeface="Arial"/>
                <a:ea typeface="Arial"/>
                <a:cs typeface="Arial"/>
                <a:sym typeface="Arial"/>
              </a:defRPr>
            </a:lvl9pPr>
          </a:lstStyle>
          <a:p/>
        </p:txBody>
      </p:sp>
      <p:sp>
        <p:nvSpPr>
          <p:cNvPr id="48" name="Google Shape;48;p12"/>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marR="0" algn="ctr">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algn="ctr">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algn="ctr">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algn="ctr">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algn="ctr">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algn="ctr">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algn="ctr">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algn="ctr">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algn="ctr">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49" name="Google Shape;4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50" name="Shape 50"/>
        <p:cNvGrpSpPr/>
        <p:nvPr/>
      </p:nvGrpSpPr>
      <p:grpSpPr>
        <a:xfrm>
          <a:off x="0" y="0"/>
          <a:ext cx="0" cy="0"/>
          <a:chOff x="0" y="0"/>
          <a:chExt cx="0" cy="0"/>
        </a:xfrm>
      </p:grpSpPr>
      <p:sp>
        <p:nvSpPr>
          <p:cNvPr id="51" name="Google Shape;51;p13"/>
          <p:cNvSpPr txBox="1"/>
          <p:nvPr>
            <p:ph type="title"/>
          </p:nvPr>
        </p:nvSpPr>
        <p:spPr>
          <a:xfrm>
            <a:off x="310550" y="212251"/>
            <a:ext cx="8509500" cy="1126500"/>
          </a:xfrm>
          <a:prstGeom prst="rect">
            <a:avLst/>
          </a:prstGeom>
          <a:noFill/>
          <a:ln>
            <a:noFill/>
          </a:ln>
        </p:spPr>
        <p:txBody>
          <a:bodyPr anchorCtr="1" anchor="ctr" bIns="91425" lIns="91425" spcFirstLastPara="1" rIns="91425" wrap="square" tIns="91425">
            <a:noAutofit/>
          </a:bodyPr>
          <a:lstStyle>
            <a:lvl1pPr lvl="0" marR="0" algn="l">
              <a:lnSpc>
                <a:spcPct val="100000"/>
              </a:lnSpc>
              <a:spcBef>
                <a:spcPts val="0"/>
              </a:spcBef>
              <a:spcAft>
                <a:spcPts val="0"/>
              </a:spcAft>
              <a:buClr>
                <a:schemeClr val="dk1"/>
              </a:buClr>
              <a:buSzPts val="2800"/>
              <a:buFont typeface="Arial"/>
              <a:buNone/>
              <a:defRPr b="0" i="0" sz="16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2800"/>
              <a:buFont typeface="Arial"/>
              <a:buNone/>
              <a:defRPr b="0" i="0" sz="16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2800"/>
              <a:buFont typeface="Arial"/>
              <a:buNone/>
              <a:defRPr b="0" i="0" sz="16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2800"/>
              <a:buFont typeface="Arial"/>
              <a:buNone/>
              <a:defRPr b="0" i="0" sz="16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2800"/>
              <a:buFont typeface="Arial"/>
              <a:buNone/>
              <a:defRPr b="0" i="0" sz="16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2800"/>
              <a:buFont typeface="Arial"/>
              <a:buNone/>
              <a:defRPr b="0" i="0" sz="16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2800"/>
              <a:buFont typeface="Arial"/>
              <a:buNone/>
              <a:defRPr b="0" i="0" sz="16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2800"/>
              <a:buFont typeface="Arial"/>
              <a:buNone/>
              <a:defRPr b="0" i="0" sz="16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2800"/>
              <a:buFont typeface="Arial"/>
              <a:buNone/>
              <a:defRPr b="0" i="0" sz="1600" u="none" cap="none" strike="noStrike">
                <a:solidFill>
                  <a:schemeClr val="dk1"/>
                </a:solidFill>
                <a:latin typeface="Arial"/>
                <a:ea typeface="Arial"/>
                <a:cs typeface="Arial"/>
                <a:sym typeface="Arial"/>
              </a:defRPr>
            </a:lvl9pPr>
          </a:lstStyle>
          <a:p/>
        </p:txBody>
      </p:sp>
      <p:sp>
        <p:nvSpPr>
          <p:cNvPr id="52" name="Google Shape;52;p13"/>
          <p:cNvSpPr txBox="1"/>
          <p:nvPr>
            <p:ph idx="1" type="body"/>
          </p:nvPr>
        </p:nvSpPr>
        <p:spPr>
          <a:xfrm>
            <a:off x="390882" y="1404121"/>
            <a:ext cx="8357400" cy="3533400"/>
          </a:xfrm>
          <a:prstGeom prst="rect">
            <a:avLst/>
          </a:prstGeom>
          <a:noFill/>
          <a:ln>
            <a:noFill/>
          </a:ln>
        </p:spPr>
        <p:txBody>
          <a:bodyPr anchorCtr="0" anchor="t" bIns="91425" lIns="91425" spcFirstLastPara="1" rIns="91425" wrap="square" tIns="91425">
            <a:noAutofit/>
          </a:bodyPr>
          <a:lstStyle>
            <a:lvl1pPr indent="-228600" lvl="0" marL="457200" marR="0" algn="l">
              <a:lnSpc>
                <a:spcPct val="115000"/>
              </a:lnSpc>
              <a:spcBef>
                <a:spcPts val="0"/>
              </a:spcBef>
              <a:spcAft>
                <a:spcPts val="0"/>
              </a:spcAft>
              <a:buClr>
                <a:schemeClr val="dk2"/>
              </a:buClr>
              <a:buSzPts val="1800"/>
              <a:buFont typeface="Arial"/>
              <a:buNone/>
              <a:defRPr b="0" i="0" sz="1600" u="none" cap="none" strike="noStrike">
                <a:solidFill>
                  <a:schemeClr val="dk2"/>
                </a:solidFill>
                <a:latin typeface="Arial"/>
                <a:ea typeface="Arial"/>
                <a:cs typeface="Arial"/>
                <a:sym typeface="Arial"/>
              </a:defRPr>
            </a:lvl1pPr>
            <a:lvl2pPr indent="-228600" lvl="1" marL="914400" marR="0" algn="l">
              <a:lnSpc>
                <a:spcPct val="115000"/>
              </a:lnSpc>
              <a:spcBef>
                <a:spcPts val="1600"/>
              </a:spcBef>
              <a:spcAft>
                <a:spcPts val="0"/>
              </a:spcAft>
              <a:buClr>
                <a:schemeClr val="dk2"/>
              </a:buClr>
              <a:buSzPts val="1400"/>
              <a:buFont typeface="Arial"/>
              <a:buNone/>
              <a:defRPr b="0" i="0" sz="1600" u="none" cap="none" strike="noStrike">
                <a:solidFill>
                  <a:schemeClr val="dk2"/>
                </a:solidFill>
                <a:latin typeface="Arial"/>
                <a:ea typeface="Arial"/>
                <a:cs typeface="Arial"/>
                <a:sym typeface="Arial"/>
              </a:defRPr>
            </a:lvl2pPr>
            <a:lvl3pPr indent="-228600" lvl="2" marL="1371600" marR="0" algn="l">
              <a:lnSpc>
                <a:spcPct val="115000"/>
              </a:lnSpc>
              <a:spcBef>
                <a:spcPts val="1600"/>
              </a:spcBef>
              <a:spcAft>
                <a:spcPts val="0"/>
              </a:spcAft>
              <a:buClr>
                <a:schemeClr val="dk2"/>
              </a:buClr>
              <a:buSzPts val="1400"/>
              <a:buFont typeface="Arial"/>
              <a:buNone/>
              <a:defRPr b="0" i="0" sz="1600" u="none" cap="none" strike="noStrike">
                <a:solidFill>
                  <a:schemeClr val="dk2"/>
                </a:solidFill>
                <a:latin typeface="Arial"/>
                <a:ea typeface="Arial"/>
                <a:cs typeface="Arial"/>
                <a:sym typeface="Arial"/>
              </a:defRPr>
            </a:lvl3pPr>
            <a:lvl4pPr indent="-228600" lvl="3" marL="1828800" marR="0" algn="l">
              <a:lnSpc>
                <a:spcPct val="115000"/>
              </a:lnSpc>
              <a:spcBef>
                <a:spcPts val="1600"/>
              </a:spcBef>
              <a:spcAft>
                <a:spcPts val="0"/>
              </a:spcAft>
              <a:buClr>
                <a:schemeClr val="dk2"/>
              </a:buClr>
              <a:buSzPts val="1400"/>
              <a:buFont typeface="Arial"/>
              <a:buNone/>
              <a:defRPr b="0" i="0" sz="1600" u="none" cap="none" strike="noStrike">
                <a:solidFill>
                  <a:schemeClr val="dk2"/>
                </a:solidFill>
                <a:latin typeface="Arial"/>
                <a:ea typeface="Arial"/>
                <a:cs typeface="Arial"/>
                <a:sym typeface="Arial"/>
              </a:defRPr>
            </a:lvl4pPr>
            <a:lvl5pPr indent="-228600" lvl="4" marL="2286000" marR="0" algn="l">
              <a:lnSpc>
                <a:spcPct val="115000"/>
              </a:lnSpc>
              <a:spcBef>
                <a:spcPts val="1600"/>
              </a:spcBef>
              <a:spcAft>
                <a:spcPts val="0"/>
              </a:spcAft>
              <a:buClr>
                <a:schemeClr val="dk2"/>
              </a:buClr>
              <a:buSzPts val="1400"/>
              <a:buFont typeface="Arial"/>
              <a:buNone/>
              <a:defRPr b="0" i="0" sz="1600" u="none" cap="none" strike="noStrike">
                <a:solidFill>
                  <a:schemeClr val="dk2"/>
                </a:solidFill>
                <a:latin typeface="Arial"/>
                <a:ea typeface="Arial"/>
                <a:cs typeface="Arial"/>
                <a:sym typeface="Arial"/>
              </a:defRPr>
            </a:lvl5pPr>
            <a:lvl6pPr indent="-228600" lvl="5" marL="2743200" marR="0" algn="l">
              <a:lnSpc>
                <a:spcPct val="115000"/>
              </a:lnSpc>
              <a:spcBef>
                <a:spcPts val="1600"/>
              </a:spcBef>
              <a:spcAft>
                <a:spcPts val="0"/>
              </a:spcAft>
              <a:buClr>
                <a:schemeClr val="dk2"/>
              </a:buClr>
              <a:buSzPts val="1400"/>
              <a:buFont typeface="Arial"/>
              <a:buNone/>
              <a:defRPr b="0" i="0" sz="1600" u="none" cap="none" strike="noStrike">
                <a:solidFill>
                  <a:schemeClr val="dk2"/>
                </a:solidFill>
                <a:latin typeface="Arial"/>
                <a:ea typeface="Arial"/>
                <a:cs typeface="Arial"/>
                <a:sym typeface="Arial"/>
              </a:defRPr>
            </a:lvl6pPr>
            <a:lvl7pPr indent="-228600" lvl="6" marL="3200400" marR="0" algn="l">
              <a:lnSpc>
                <a:spcPct val="115000"/>
              </a:lnSpc>
              <a:spcBef>
                <a:spcPts val="1600"/>
              </a:spcBef>
              <a:spcAft>
                <a:spcPts val="0"/>
              </a:spcAft>
              <a:buClr>
                <a:schemeClr val="dk2"/>
              </a:buClr>
              <a:buSzPts val="1400"/>
              <a:buFont typeface="Arial"/>
              <a:buNone/>
              <a:defRPr b="0" i="0" sz="1600" u="none" cap="none" strike="noStrike">
                <a:solidFill>
                  <a:schemeClr val="dk2"/>
                </a:solidFill>
                <a:latin typeface="Arial"/>
                <a:ea typeface="Arial"/>
                <a:cs typeface="Arial"/>
                <a:sym typeface="Arial"/>
              </a:defRPr>
            </a:lvl7pPr>
            <a:lvl8pPr indent="-228600" lvl="7" marL="3657600" marR="0" algn="l">
              <a:lnSpc>
                <a:spcPct val="115000"/>
              </a:lnSpc>
              <a:spcBef>
                <a:spcPts val="1600"/>
              </a:spcBef>
              <a:spcAft>
                <a:spcPts val="0"/>
              </a:spcAft>
              <a:buClr>
                <a:schemeClr val="dk2"/>
              </a:buClr>
              <a:buSzPts val="1400"/>
              <a:buFont typeface="Arial"/>
              <a:buNone/>
              <a:defRPr b="0" i="0" sz="1600" u="none" cap="none" strike="noStrike">
                <a:solidFill>
                  <a:schemeClr val="dk2"/>
                </a:solidFill>
                <a:latin typeface="Arial"/>
                <a:ea typeface="Arial"/>
                <a:cs typeface="Arial"/>
                <a:sym typeface="Arial"/>
              </a:defRPr>
            </a:lvl8pPr>
            <a:lvl9pPr indent="-228600" lvl="8" marL="4114800" marR="0" algn="l">
              <a:lnSpc>
                <a:spcPct val="115000"/>
              </a:lnSpc>
              <a:spcBef>
                <a:spcPts val="1600"/>
              </a:spcBef>
              <a:spcAft>
                <a:spcPts val="1600"/>
              </a:spcAft>
              <a:buClr>
                <a:schemeClr val="dk2"/>
              </a:buClr>
              <a:buSzPts val="1400"/>
              <a:buFont typeface="Arial"/>
              <a:buNone/>
              <a:defRPr b="0" i="0" sz="1600" u="none" cap="none" strike="noStrike">
                <a:solidFill>
                  <a:schemeClr val="dk2"/>
                </a:solidFill>
                <a:latin typeface="Arial"/>
                <a:ea typeface="Arial"/>
                <a:cs typeface="Arial"/>
                <a:sym typeface="Arial"/>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showMasterSp="0">
  <p:cSld name="タイトル スライド">
    <p:spTree>
      <p:nvGrpSpPr>
        <p:cNvPr id="53" name="Shape 53"/>
        <p:cNvGrpSpPr/>
        <p:nvPr/>
      </p:nvGrpSpPr>
      <p:grpSpPr>
        <a:xfrm>
          <a:off x="0" y="0"/>
          <a:ext cx="0" cy="0"/>
          <a:chOff x="0" y="0"/>
          <a:chExt cx="0" cy="0"/>
        </a:xfrm>
      </p:grpSpPr>
      <p:sp>
        <p:nvSpPr>
          <p:cNvPr id="54" name="Google Shape;54;p14"/>
          <p:cNvSpPr txBox="1"/>
          <p:nvPr>
            <p:ph idx="10" type="dt"/>
          </p:nvPr>
        </p:nvSpPr>
        <p:spPr>
          <a:xfrm>
            <a:off x="628650" y="4767263"/>
            <a:ext cx="2057400" cy="2739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4"/>
          <p:cNvSpPr txBox="1"/>
          <p:nvPr>
            <p:ph idx="11" type="ftr"/>
          </p:nvPr>
        </p:nvSpPr>
        <p:spPr>
          <a:xfrm>
            <a:off x="3028950" y="4767263"/>
            <a:ext cx="3086100" cy="2739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Google Shape;56;p14"/>
          <p:cNvSpPr txBox="1"/>
          <p:nvPr>
            <p:ph idx="12" type="sldNum"/>
          </p:nvPr>
        </p:nvSpPr>
        <p:spPr>
          <a:xfrm>
            <a:off x="6457950" y="4767263"/>
            <a:ext cx="20574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
        <p:nvSpPr>
          <p:cNvPr id="57" name="Google Shape;57;p14"/>
          <p:cNvSpPr/>
          <p:nvPr/>
        </p:nvSpPr>
        <p:spPr>
          <a:xfrm>
            <a:off x="104775" y="80963"/>
            <a:ext cx="8928000" cy="1089600"/>
          </a:xfrm>
          <a:prstGeom prst="roundRect">
            <a:avLst>
              <a:gd fmla="val 9870" name="adj"/>
            </a:avLst>
          </a:prstGeom>
          <a:solidFill>
            <a:srgbClr val="FF7C80">
              <a:alpha val="941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cxnSp>
        <p:nvCxnSpPr>
          <p:cNvPr id="58" name="Google Shape;58;p14"/>
          <p:cNvCxnSpPr/>
          <p:nvPr/>
        </p:nvCxnSpPr>
        <p:spPr>
          <a:xfrm>
            <a:off x="392113" y="522685"/>
            <a:ext cx="8137500" cy="0"/>
          </a:xfrm>
          <a:prstGeom prst="straightConnector1">
            <a:avLst/>
          </a:prstGeom>
          <a:noFill/>
          <a:ln cap="rnd" cmpd="sng" w="38100">
            <a:solidFill>
              <a:srgbClr val="FF7C80"/>
            </a:solidFill>
            <a:prstDash val="dot"/>
            <a:round/>
            <a:headEnd len="sm" w="sm" type="none"/>
            <a:tailEnd len="sm" w="sm" type="none"/>
          </a:ln>
        </p:spPr>
      </p:cxnSp>
      <p:sp>
        <p:nvSpPr>
          <p:cNvPr id="59" name="Google Shape;59;p14"/>
          <p:cNvSpPr/>
          <p:nvPr/>
        </p:nvSpPr>
        <p:spPr>
          <a:xfrm>
            <a:off x="104775" y="80963"/>
            <a:ext cx="285900" cy="1072800"/>
          </a:xfrm>
          <a:prstGeom prst="roundRect">
            <a:avLst>
              <a:gd fmla="val 28759" name="adj"/>
            </a:avLst>
          </a:prstGeom>
          <a:solidFill>
            <a:srgbClr val="FF7C8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0" name="Google Shape;60;p14"/>
          <p:cNvSpPr/>
          <p:nvPr/>
        </p:nvSpPr>
        <p:spPr>
          <a:xfrm>
            <a:off x="247650" y="80963"/>
            <a:ext cx="217500" cy="1077600"/>
          </a:xfrm>
          <a:prstGeom prst="roundRect">
            <a:avLst>
              <a:gd fmla="val 0" name="adj"/>
            </a:avLst>
          </a:prstGeom>
          <a:solidFill>
            <a:srgbClr val="FF7C8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1" name="Google Shape;61;p14"/>
          <p:cNvSpPr/>
          <p:nvPr/>
        </p:nvSpPr>
        <p:spPr>
          <a:xfrm>
            <a:off x="106363" y="70247"/>
            <a:ext cx="8928000" cy="1089600"/>
          </a:xfrm>
          <a:prstGeom prst="roundRect">
            <a:avLst>
              <a:gd fmla="val 9870" name="adj"/>
            </a:avLst>
          </a:prstGeom>
          <a:noFill/>
          <a:ln cap="flat" cmpd="sng" w="38100">
            <a:solidFill>
              <a:srgbClr val="FF7C8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62" name="Google Shape;62;p14"/>
          <p:cNvSpPr txBox="1"/>
          <p:nvPr>
            <p:ph idx="1" type="subTitle"/>
          </p:nvPr>
        </p:nvSpPr>
        <p:spPr>
          <a:xfrm>
            <a:off x="565149" y="115491"/>
            <a:ext cx="8485200" cy="3441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1000"/>
              </a:spcBef>
              <a:spcAft>
                <a:spcPts val="0"/>
              </a:spcAft>
              <a:buClr>
                <a:srgbClr val="FF5050"/>
              </a:buClr>
              <a:buSzPts val="2880"/>
              <a:buFont typeface="Noto Sans Symbols"/>
              <a:buNone/>
              <a:defRPr b="0" i="0" sz="2400" u="none" cap="none" strike="noStrike">
                <a:solidFill>
                  <a:schemeClr val="dk1"/>
                </a:solidFill>
                <a:latin typeface="Calibri"/>
                <a:ea typeface="Calibri"/>
                <a:cs typeface="Calibri"/>
                <a:sym typeface="Calibri"/>
              </a:defRPr>
            </a:lvl1pPr>
            <a:lvl2pPr lvl="1" marR="0" rtl="0" algn="l">
              <a:lnSpc>
                <a:spcPct val="100000"/>
              </a:lnSpc>
              <a:spcBef>
                <a:spcPts val="500"/>
              </a:spcBef>
              <a:spcAft>
                <a:spcPts val="0"/>
              </a:spcAft>
              <a:buClr>
                <a:srgbClr val="FF5050"/>
              </a:buClr>
              <a:buSzPts val="2800"/>
              <a:buFont typeface="Noto Sans Symbols"/>
              <a:buChar char="◆"/>
              <a:defRPr b="0" i="0" sz="2800" u="none" cap="none" strike="noStrike">
                <a:solidFill>
                  <a:schemeClr val="dk1"/>
                </a:solidFill>
                <a:latin typeface="Calibri"/>
                <a:ea typeface="Calibri"/>
                <a:cs typeface="Calibri"/>
                <a:sym typeface="Calibri"/>
              </a:defRPr>
            </a:lvl2pPr>
            <a:lvl3pPr lvl="2" marR="0" rtl="0" algn="l">
              <a:lnSpc>
                <a:spcPct val="100000"/>
              </a:lnSpc>
              <a:spcBef>
                <a:spcPts val="500"/>
              </a:spcBef>
              <a:spcAft>
                <a:spcPts val="0"/>
              </a:spcAft>
              <a:buClr>
                <a:srgbClr val="FF5050"/>
              </a:buClr>
              <a:buSzPts val="2880"/>
              <a:buFont typeface="Noto Sans Symbols"/>
              <a:buChar char="✓"/>
              <a:defRPr b="0" i="0" sz="24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rgbClr val="FF5050"/>
              </a:buClr>
              <a:buSzPts val="2400"/>
              <a:buFont typeface="Calibri"/>
              <a:buChar char="–"/>
              <a:defRPr b="0" i="0" sz="20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rgbClr val="FF5050"/>
              </a:buClr>
              <a:buSzPts val="2000"/>
              <a:buFont typeface="Noto Sans Symbols"/>
              <a:buChar char="•"/>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3" name="Google Shape;63;p14"/>
          <p:cNvSpPr txBox="1"/>
          <p:nvPr>
            <p:ph type="ctrTitle"/>
          </p:nvPr>
        </p:nvSpPr>
        <p:spPr>
          <a:xfrm>
            <a:off x="584199" y="589360"/>
            <a:ext cx="8464500" cy="5025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1"/>
              </a:buClr>
              <a:buSzPts val="3600"/>
              <a:buFont typeface="Calibri"/>
              <a:buNone/>
              <a:defRPr b="0" i="0" sz="3600" u="none" cap="none" strike="noStrike">
                <a:solidFill>
                  <a:schemeClr val="dk1"/>
                </a:solidFill>
                <a:latin typeface="Calibri"/>
                <a:ea typeface="Calibri"/>
                <a:cs typeface="Calibri"/>
                <a:sym typeface="Calibri"/>
              </a:defRPr>
            </a:lvl1pPr>
            <a:lvl2pPr lvl="1" rtl="0" algn="l">
              <a:lnSpc>
                <a:spcPct val="100000"/>
              </a:lnSpc>
              <a:spcBef>
                <a:spcPts val="0"/>
              </a:spcBef>
              <a:spcAft>
                <a:spcPts val="0"/>
              </a:spcAft>
              <a:buSzPts val="1400"/>
              <a:buNone/>
              <a:defRPr sz="1800"/>
            </a:lvl2pPr>
            <a:lvl3pPr lvl="2" rtl="0" algn="l">
              <a:lnSpc>
                <a:spcPct val="100000"/>
              </a:lnSpc>
              <a:spcBef>
                <a:spcPts val="0"/>
              </a:spcBef>
              <a:spcAft>
                <a:spcPts val="0"/>
              </a:spcAft>
              <a:buSzPts val="1400"/>
              <a:buNone/>
              <a:defRPr sz="1800"/>
            </a:lvl3pPr>
            <a:lvl4pPr lvl="3" rtl="0" algn="l">
              <a:lnSpc>
                <a:spcPct val="100000"/>
              </a:lnSpc>
              <a:spcBef>
                <a:spcPts val="0"/>
              </a:spcBef>
              <a:spcAft>
                <a:spcPts val="0"/>
              </a:spcAft>
              <a:buSzPts val="1400"/>
              <a:buNone/>
              <a:defRPr sz="1800"/>
            </a:lvl4pPr>
            <a:lvl5pPr lvl="4" rtl="0" algn="l">
              <a:lnSpc>
                <a:spcPct val="100000"/>
              </a:lnSpc>
              <a:spcBef>
                <a:spcPts val="0"/>
              </a:spcBef>
              <a:spcAft>
                <a:spcPts val="0"/>
              </a:spcAft>
              <a:buSzPts val="1400"/>
              <a:buNone/>
              <a:defRPr sz="1800"/>
            </a:lvl5pPr>
            <a:lvl6pPr lvl="5" rtl="0" algn="l">
              <a:lnSpc>
                <a:spcPct val="100000"/>
              </a:lnSpc>
              <a:spcBef>
                <a:spcPts val="0"/>
              </a:spcBef>
              <a:spcAft>
                <a:spcPts val="0"/>
              </a:spcAft>
              <a:buSzPts val="1400"/>
              <a:buNone/>
              <a:defRPr sz="1800"/>
            </a:lvl6pPr>
            <a:lvl7pPr lvl="6" rtl="0" algn="l">
              <a:lnSpc>
                <a:spcPct val="100000"/>
              </a:lnSpc>
              <a:spcBef>
                <a:spcPts val="0"/>
              </a:spcBef>
              <a:spcAft>
                <a:spcPts val="0"/>
              </a:spcAft>
              <a:buSzPts val="1400"/>
              <a:buNone/>
              <a:defRPr sz="1800"/>
            </a:lvl7pPr>
            <a:lvl8pPr lvl="7" rtl="0" algn="l">
              <a:lnSpc>
                <a:spcPct val="100000"/>
              </a:lnSpc>
              <a:spcBef>
                <a:spcPts val="0"/>
              </a:spcBef>
              <a:spcAft>
                <a:spcPts val="0"/>
              </a:spcAft>
              <a:buSzPts val="1400"/>
              <a:buNone/>
              <a:defRPr sz="1800"/>
            </a:lvl8pPr>
            <a:lvl9pPr lvl="8" rtl="0" algn="l">
              <a:lnSpc>
                <a:spcPct val="100000"/>
              </a:lnSpc>
              <a:spcBef>
                <a:spcPts val="0"/>
              </a:spcBef>
              <a:spcAft>
                <a:spcPts val="0"/>
              </a:spcAft>
              <a:buSzPts val="1400"/>
              <a:buNone/>
              <a:defRPr sz="1800"/>
            </a:lvl9pPr>
          </a:lstStyle>
          <a:p/>
        </p:txBody>
      </p:sp>
      <p:sp>
        <p:nvSpPr>
          <p:cNvPr id="64" name="Google Shape;64;p14"/>
          <p:cNvSpPr txBox="1"/>
          <p:nvPr>
            <p:ph idx="2" type="body"/>
          </p:nvPr>
        </p:nvSpPr>
        <p:spPr>
          <a:xfrm>
            <a:off x="563563" y="1440656"/>
            <a:ext cx="8478900" cy="36279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20000"/>
              </a:lnSpc>
              <a:spcBef>
                <a:spcPts val="0"/>
              </a:spcBef>
              <a:spcAft>
                <a:spcPts val="0"/>
              </a:spcAft>
              <a:buClr>
                <a:srgbClr val="FF5050"/>
              </a:buClr>
              <a:buSzPts val="3840"/>
              <a:buFont typeface="Noto Sans Symbols"/>
              <a:buNone/>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00"/>
              </a:spcBef>
              <a:spcAft>
                <a:spcPts val="0"/>
              </a:spcAft>
              <a:buClr>
                <a:srgbClr val="FF5050"/>
              </a:buClr>
              <a:buSzPts val="2800"/>
              <a:buFont typeface="Noto Sans Symbols"/>
              <a:buChar char="◆"/>
              <a:defRPr b="0" i="0" sz="2800" u="none" cap="none" strike="noStrike">
                <a:solidFill>
                  <a:schemeClr val="dk1"/>
                </a:solidFill>
                <a:latin typeface="Calibri"/>
                <a:ea typeface="Calibri"/>
                <a:cs typeface="Calibri"/>
                <a:sym typeface="Calibri"/>
              </a:defRPr>
            </a:lvl2pPr>
            <a:lvl3pPr indent="-411480" lvl="2" marL="1371600" marR="0" rtl="0" algn="l">
              <a:lnSpc>
                <a:spcPct val="100000"/>
              </a:lnSpc>
              <a:spcBef>
                <a:spcPts val="500"/>
              </a:spcBef>
              <a:spcAft>
                <a:spcPts val="0"/>
              </a:spcAft>
              <a:buClr>
                <a:srgbClr val="FF5050"/>
              </a:buClr>
              <a:buSzPts val="2880"/>
              <a:buFont typeface="Noto Sans Symbols"/>
              <a:buChar char="✓"/>
              <a:defRPr b="0" i="0" sz="2400" u="none" cap="none" strike="noStrike">
                <a:solidFill>
                  <a:schemeClr val="dk1"/>
                </a:solidFill>
                <a:latin typeface="Calibri"/>
                <a:ea typeface="Calibri"/>
                <a:cs typeface="Calibri"/>
                <a:sym typeface="Calibri"/>
              </a:defRPr>
            </a:lvl3pPr>
            <a:lvl4pPr indent="-381000" lvl="3" marL="1828800" marR="0" rtl="0" algn="l">
              <a:lnSpc>
                <a:spcPct val="100000"/>
              </a:lnSpc>
              <a:spcBef>
                <a:spcPts val="500"/>
              </a:spcBef>
              <a:spcAft>
                <a:spcPts val="0"/>
              </a:spcAft>
              <a:buClr>
                <a:srgbClr val="FF5050"/>
              </a:buClr>
              <a:buSzPts val="24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FF5050"/>
              </a:buClr>
              <a:buSzPts val="2000"/>
              <a:buFont typeface="Noto Sans Symbols"/>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p:cSld name="白紙">
    <p:spTree>
      <p:nvGrpSpPr>
        <p:cNvPr id="65" name="Shape 65"/>
        <p:cNvGrpSpPr/>
        <p:nvPr/>
      </p:nvGrpSpPr>
      <p:grpSpPr>
        <a:xfrm>
          <a:off x="0" y="0"/>
          <a:ext cx="0" cy="0"/>
          <a:chOff x="0" y="0"/>
          <a:chExt cx="0" cy="0"/>
        </a:xfrm>
      </p:grpSpPr>
      <p:sp>
        <p:nvSpPr>
          <p:cNvPr id="66" name="Google Shape;66;p15"/>
          <p:cNvSpPr txBox="1"/>
          <p:nvPr>
            <p:ph idx="10" type="dt"/>
          </p:nvPr>
        </p:nvSpPr>
        <p:spPr>
          <a:xfrm>
            <a:off x="628650" y="4767263"/>
            <a:ext cx="2057400" cy="2739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7" name="Google Shape;67;p15"/>
          <p:cNvSpPr txBox="1"/>
          <p:nvPr>
            <p:ph idx="11" type="ftr"/>
          </p:nvPr>
        </p:nvSpPr>
        <p:spPr>
          <a:xfrm>
            <a:off x="3028950" y="4767263"/>
            <a:ext cx="3086100" cy="2739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8" name="Google Shape;68;p15"/>
          <p:cNvSpPr txBox="1"/>
          <p:nvPr>
            <p:ph idx="12" type="sldNum"/>
          </p:nvPr>
        </p:nvSpPr>
        <p:spPr>
          <a:xfrm>
            <a:off x="6457950" y="4767263"/>
            <a:ext cx="20574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
        <p:nvSpPr>
          <p:cNvPr id="69" name="Google Shape;69;p15"/>
          <p:cNvSpPr txBox="1"/>
          <p:nvPr>
            <p:ph type="title"/>
          </p:nvPr>
        </p:nvSpPr>
        <p:spPr>
          <a:xfrm>
            <a:off x="514350" y="155972"/>
            <a:ext cx="8493000" cy="5406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1"/>
              </a:buClr>
              <a:buSzPts val="3600"/>
              <a:buFont typeface="Calibri"/>
              <a:buNone/>
              <a:defRPr b="0" i="0" sz="3600" u="none" cap="none" strike="noStrike">
                <a:solidFill>
                  <a:schemeClr val="dk1"/>
                </a:solidFill>
                <a:latin typeface="Calibri"/>
                <a:ea typeface="Calibri"/>
                <a:cs typeface="Calibri"/>
                <a:sym typeface="Calibri"/>
              </a:defRPr>
            </a:lvl1pPr>
            <a:lvl2pPr lvl="1" rtl="0" algn="l">
              <a:lnSpc>
                <a:spcPct val="100000"/>
              </a:lnSpc>
              <a:spcBef>
                <a:spcPts val="0"/>
              </a:spcBef>
              <a:spcAft>
                <a:spcPts val="0"/>
              </a:spcAft>
              <a:buSzPts val="1400"/>
              <a:buNone/>
              <a:defRPr sz="1800"/>
            </a:lvl2pPr>
            <a:lvl3pPr lvl="2" rtl="0" algn="l">
              <a:lnSpc>
                <a:spcPct val="100000"/>
              </a:lnSpc>
              <a:spcBef>
                <a:spcPts val="0"/>
              </a:spcBef>
              <a:spcAft>
                <a:spcPts val="0"/>
              </a:spcAft>
              <a:buSzPts val="1400"/>
              <a:buNone/>
              <a:defRPr sz="1800"/>
            </a:lvl3pPr>
            <a:lvl4pPr lvl="3" rtl="0" algn="l">
              <a:lnSpc>
                <a:spcPct val="100000"/>
              </a:lnSpc>
              <a:spcBef>
                <a:spcPts val="0"/>
              </a:spcBef>
              <a:spcAft>
                <a:spcPts val="0"/>
              </a:spcAft>
              <a:buSzPts val="1400"/>
              <a:buNone/>
              <a:defRPr sz="1800"/>
            </a:lvl4pPr>
            <a:lvl5pPr lvl="4" rtl="0" algn="l">
              <a:lnSpc>
                <a:spcPct val="100000"/>
              </a:lnSpc>
              <a:spcBef>
                <a:spcPts val="0"/>
              </a:spcBef>
              <a:spcAft>
                <a:spcPts val="0"/>
              </a:spcAft>
              <a:buSzPts val="1400"/>
              <a:buNone/>
              <a:defRPr sz="1800"/>
            </a:lvl5pPr>
            <a:lvl6pPr lvl="5" rtl="0" algn="l">
              <a:lnSpc>
                <a:spcPct val="100000"/>
              </a:lnSpc>
              <a:spcBef>
                <a:spcPts val="0"/>
              </a:spcBef>
              <a:spcAft>
                <a:spcPts val="0"/>
              </a:spcAft>
              <a:buSzPts val="1400"/>
              <a:buNone/>
              <a:defRPr sz="1800"/>
            </a:lvl6pPr>
            <a:lvl7pPr lvl="6" rtl="0" algn="l">
              <a:lnSpc>
                <a:spcPct val="100000"/>
              </a:lnSpc>
              <a:spcBef>
                <a:spcPts val="0"/>
              </a:spcBef>
              <a:spcAft>
                <a:spcPts val="0"/>
              </a:spcAft>
              <a:buSzPts val="1400"/>
              <a:buNone/>
              <a:defRPr sz="1800"/>
            </a:lvl7pPr>
            <a:lvl8pPr lvl="7" rtl="0" algn="l">
              <a:lnSpc>
                <a:spcPct val="100000"/>
              </a:lnSpc>
              <a:spcBef>
                <a:spcPts val="0"/>
              </a:spcBef>
              <a:spcAft>
                <a:spcPts val="0"/>
              </a:spcAft>
              <a:buSzPts val="1400"/>
              <a:buNone/>
              <a:defRPr sz="1800"/>
            </a:lvl8pPr>
            <a:lvl9pPr lvl="8" rtl="0" algn="l">
              <a:lnSpc>
                <a:spcPct val="100000"/>
              </a:lnSpc>
              <a:spcBef>
                <a:spcPts val="0"/>
              </a:spcBef>
              <a:spcAft>
                <a:spcPts val="0"/>
              </a:spcAft>
              <a:buSzPts val="1400"/>
              <a:buNone/>
              <a:defRPr sz="1800"/>
            </a:lvl9pPr>
          </a:lstStyle>
          <a:p/>
        </p:txBody>
      </p:sp>
      <p:sp>
        <p:nvSpPr>
          <p:cNvPr id="70" name="Google Shape;70;p15"/>
          <p:cNvSpPr txBox="1"/>
          <p:nvPr>
            <p:ph idx="1" type="body"/>
          </p:nvPr>
        </p:nvSpPr>
        <p:spPr>
          <a:xfrm>
            <a:off x="467544" y="1033100"/>
            <a:ext cx="8208900" cy="3672000"/>
          </a:xfrm>
          <a:prstGeom prst="rect">
            <a:avLst/>
          </a:prstGeom>
          <a:noFill/>
          <a:ln>
            <a:noFill/>
          </a:ln>
        </p:spPr>
        <p:txBody>
          <a:bodyPr anchorCtr="0" anchor="t" bIns="91425" lIns="91425" spcFirstLastPara="1" rIns="91425" wrap="square" tIns="91425">
            <a:noAutofit/>
          </a:bodyPr>
          <a:lstStyle>
            <a:lvl1pPr indent="-472440" lvl="0" marL="457200" marR="0" rtl="0" algn="l">
              <a:lnSpc>
                <a:spcPct val="100000"/>
              </a:lnSpc>
              <a:spcBef>
                <a:spcPts val="1000"/>
              </a:spcBef>
              <a:spcAft>
                <a:spcPts val="0"/>
              </a:spcAft>
              <a:buClr>
                <a:srgbClr val="FF5050"/>
              </a:buClr>
              <a:buSzPts val="3840"/>
              <a:buFont typeface="Noto Sans Symbols"/>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00"/>
              </a:spcBef>
              <a:spcAft>
                <a:spcPts val="0"/>
              </a:spcAft>
              <a:buClr>
                <a:srgbClr val="FF5050"/>
              </a:buClr>
              <a:buSzPts val="2800"/>
              <a:buFont typeface="Noto Sans Symbols"/>
              <a:buChar char="◆"/>
              <a:defRPr b="0" i="0" sz="2800" u="none" cap="none" strike="noStrike">
                <a:solidFill>
                  <a:schemeClr val="dk1"/>
                </a:solidFill>
                <a:latin typeface="Calibri"/>
                <a:ea typeface="Calibri"/>
                <a:cs typeface="Calibri"/>
                <a:sym typeface="Calibri"/>
              </a:defRPr>
            </a:lvl2pPr>
            <a:lvl3pPr indent="-411480" lvl="2" marL="1371600" marR="0" rtl="0" algn="l">
              <a:lnSpc>
                <a:spcPct val="100000"/>
              </a:lnSpc>
              <a:spcBef>
                <a:spcPts val="500"/>
              </a:spcBef>
              <a:spcAft>
                <a:spcPts val="0"/>
              </a:spcAft>
              <a:buClr>
                <a:srgbClr val="FF5050"/>
              </a:buClr>
              <a:buSzPts val="2880"/>
              <a:buFont typeface="Noto Sans Symbols"/>
              <a:buChar char="✓"/>
              <a:defRPr b="0" i="0" sz="2400" u="none" cap="none" strike="noStrike">
                <a:solidFill>
                  <a:schemeClr val="dk1"/>
                </a:solidFill>
                <a:latin typeface="Calibri"/>
                <a:ea typeface="Calibri"/>
                <a:cs typeface="Calibri"/>
                <a:sym typeface="Calibri"/>
              </a:defRPr>
            </a:lvl3pPr>
            <a:lvl4pPr indent="-381000" lvl="3" marL="1828800" marR="0" rtl="0" algn="l">
              <a:lnSpc>
                <a:spcPct val="100000"/>
              </a:lnSpc>
              <a:spcBef>
                <a:spcPts val="500"/>
              </a:spcBef>
              <a:spcAft>
                <a:spcPts val="0"/>
              </a:spcAft>
              <a:buClr>
                <a:srgbClr val="FF5050"/>
              </a:buClr>
              <a:buSzPts val="24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FF5050"/>
              </a:buClr>
              <a:buSzPts val="2000"/>
              <a:buFont typeface="Noto Sans Symbols"/>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1" showMasterSp="0">
  <p:cSld name="タイトル スライド_1">
    <p:spTree>
      <p:nvGrpSpPr>
        <p:cNvPr id="71" name="Shape 71"/>
        <p:cNvGrpSpPr/>
        <p:nvPr/>
      </p:nvGrpSpPr>
      <p:grpSpPr>
        <a:xfrm>
          <a:off x="0" y="0"/>
          <a:ext cx="0" cy="0"/>
          <a:chOff x="0" y="0"/>
          <a:chExt cx="0" cy="0"/>
        </a:xfrm>
      </p:grpSpPr>
      <p:sp>
        <p:nvSpPr>
          <p:cNvPr id="72" name="Google Shape;72;p16"/>
          <p:cNvSpPr txBox="1"/>
          <p:nvPr>
            <p:ph idx="10" type="dt"/>
          </p:nvPr>
        </p:nvSpPr>
        <p:spPr>
          <a:xfrm>
            <a:off x="628650" y="4767263"/>
            <a:ext cx="2057400" cy="2739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3" name="Google Shape;73;p16"/>
          <p:cNvSpPr txBox="1"/>
          <p:nvPr>
            <p:ph idx="11" type="ftr"/>
          </p:nvPr>
        </p:nvSpPr>
        <p:spPr>
          <a:xfrm>
            <a:off x="3028950" y="4767263"/>
            <a:ext cx="3086100" cy="2739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4" name="Google Shape;74;p16"/>
          <p:cNvSpPr txBox="1"/>
          <p:nvPr>
            <p:ph idx="12" type="sldNum"/>
          </p:nvPr>
        </p:nvSpPr>
        <p:spPr>
          <a:xfrm>
            <a:off x="6457950" y="4767263"/>
            <a:ext cx="20574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
        <p:nvSpPr>
          <p:cNvPr id="75" name="Google Shape;75;p16"/>
          <p:cNvSpPr/>
          <p:nvPr/>
        </p:nvSpPr>
        <p:spPr>
          <a:xfrm>
            <a:off x="104775" y="80963"/>
            <a:ext cx="8928000" cy="1089600"/>
          </a:xfrm>
          <a:prstGeom prst="roundRect">
            <a:avLst>
              <a:gd fmla="val 9870" name="adj"/>
            </a:avLst>
          </a:prstGeom>
          <a:solidFill>
            <a:srgbClr val="FF7C80">
              <a:alpha val="941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cxnSp>
        <p:nvCxnSpPr>
          <p:cNvPr id="76" name="Google Shape;76;p16"/>
          <p:cNvCxnSpPr/>
          <p:nvPr/>
        </p:nvCxnSpPr>
        <p:spPr>
          <a:xfrm>
            <a:off x="392113" y="522685"/>
            <a:ext cx="8137500" cy="0"/>
          </a:xfrm>
          <a:prstGeom prst="straightConnector1">
            <a:avLst/>
          </a:prstGeom>
          <a:noFill/>
          <a:ln cap="rnd" cmpd="sng" w="38100">
            <a:solidFill>
              <a:srgbClr val="FF7C80"/>
            </a:solidFill>
            <a:prstDash val="dot"/>
            <a:round/>
            <a:headEnd len="sm" w="sm" type="none"/>
            <a:tailEnd len="sm" w="sm" type="none"/>
          </a:ln>
        </p:spPr>
      </p:cxnSp>
      <p:sp>
        <p:nvSpPr>
          <p:cNvPr id="77" name="Google Shape;77;p16"/>
          <p:cNvSpPr/>
          <p:nvPr/>
        </p:nvSpPr>
        <p:spPr>
          <a:xfrm>
            <a:off x="104775" y="80963"/>
            <a:ext cx="285900" cy="1072800"/>
          </a:xfrm>
          <a:prstGeom prst="roundRect">
            <a:avLst>
              <a:gd fmla="val 28759" name="adj"/>
            </a:avLst>
          </a:prstGeom>
          <a:solidFill>
            <a:srgbClr val="FF7C8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78" name="Google Shape;78;p16"/>
          <p:cNvSpPr/>
          <p:nvPr/>
        </p:nvSpPr>
        <p:spPr>
          <a:xfrm>
            <a:off x="247650" y="80963"/>
            <a:ext cx="217500" cy="1077600"/>
          </a:xfrm>
          <a:prstGeom prst="roundRect">
            <a:avLst>
              <a:gd fmla="val 0" name="adj"/>
            </a:avLst>
          </a:prstGeom>
          <a:solidFill>
            <a:srgbClr val="FF7C8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79" name="Google Shape;79;p16"/>
          <p:cNvSpPr/>
          <p:nvPr/>
        </p:nvSpPr>
        <p:spPr>
          <a:xfrm>
            <a:off x="106363" y="70247"/>
            <a:ext cx="8928000" cy="1089600"/>
          </a:xfrm>
          <a:prstGeom prst="roundRect">
            <a:avLst>
              <a:gd fmla="val 9870" name="adj"/>
            </a:avLst>
          </a:prstGeom>
          <a:noFill/>
          <a:ln cap="flat" cmpd="sng" w="38100">
            <a:solidFill>
              <a:srgbClr val="FF7C8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0" name="Google Shape;80;p16"/>
          <p:cNvSpPr txBox="1"/>
          <p:nvPr>
            <p:ph idx="1" type="subTitle"/>
          </p:nvPr>
        </p:nvSpPr>
        <p:spPr>
          <a:xfrm>
            <a:off x="565149" y="115491"/>
            <a:ext cx="8485200" cy="3441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1000"/>
              </a:spcBef>
              <a:spcAft>
                <a:spcPts val="0"/>
              </a:spcAft>
              <a:buClr>
                <a:srgbClr val="FF5050"/>
              </a:buClr>
              <a:buSzPts val="2880"/>
              <a:buFont typeface="Noto Sans Symbols"/>
              <a:buNone/>
              <a:defRPr b="0" i="0" sz="2400" u="none" cap="none" strike="noStrike">
                <a:solidFill>
                  <a:schemeClr val="dk1"/>
                </a:solidFill>
                <a:latin typeface="Calibri"/>
                <a:ea typeface="Calibri"/>
                <a:cs typeface="Calibri"/>
                <a:sym typeface="Calibri"/>
              </a:defRPr>
            </a:lvl1pPr>
            <a:lvl2pPr lvl="1" marR="0" rtl="0" algn="l">
              <a:lnSpc>
                <a:spcPct val="100000"/>
              </a:lnSpc>
              <a:spcBef>
                <a:spcPts val="500"/>
              </a:spcBef>
              <a:spcAft>
                <a:spcPts val="0"/>
              </a:spcAft>
              <a:buClr>
                <a:srgbClr val="FF5050"/>
              </a:buClr>
              <a:buSzPts val="2800"/>
              <a:buFont typeface="Noto Sans Symbols"/>
              <a:buChar char="◆"/>
              <a:defRPr b="0" i="0" sz="2800" u="none" cap="none" strike="noStrike">
                <a:solidFill>
                  <a:schemeClr val="dk1"/>
                </a:solidFill>
                <a:latin typeface="Calibri"/>
                <a:ea typeface="Calibri"/>
                <a:cs typeface="Calibri"/>
                <a:sym typeface="Calibri"/>
              </a:defRPr>
            </a:lvl2pPr>
            <a:lvl3pPr lvl="2" marR="0" rtl="0" algn="l">
              <a:lnSpc>
                <a:spcPct val="100000"/>
              </a:lnSpc>
              <a:spcBef>
                <a:spcPts val="500"/>
              </a:spcBef>
              <a:spcAft>
                <a:spcPts val="0"/>
              </a:spcAft>
              <a:buClr>
                <a:srgbClr val="FF5050"/>
              </a:buClr>
              <a:buSzPts val="2880"/>
              <a:buFont typeface="Noto Sans Symbols"/>
              <a:buChar char="✓"/>
              <a:defRPr b="0" i="0" sz="24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rgbClr val="FF5050"/>
              </a:buClr>
              <a:buSzPts val="2400"/>
              <a:buFont typeface="Calibri"/>
              <a:buChar char="–"/>
              <a:defRPr b="0" i="0" sz="20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rgbClr val="FF5050"/>
              </a:buClr>
              <a:buSzPts val="2000"/>
              <a:buFont typeface="Noto Sans Symbols"/>
              <a:buChar char="•"/>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1" name="Google Shape;81;p16"/>
          <p:cNvSpPr txBox="1"/>
          <p:nvPr>
            <p:ph type="ctrTitle"/>
          </p:nvPr>
        </p:nvSpPr>
        <p:spPr>
          <a:xfrm>
            <a:off x="584199" y="589360"/>
            <a:ext cx="8464500" cy="5025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1"/>
              </a:buClr>
              <a:buSzPts val="3600"/>
              <a:buFont typeface="Calibri"/>
              <a:buNone/>
              <a:defRPr b="0" i="0" sz="3600" u="none" cap="none" strike="noStrike">
                <a:solidFill>
                  <a:schemeClr val="dk1"/>
                </a:solidFill>
                <a:latin typeface="Calibri"/>
                <a:ea typeface="Calibri"/>
                <a:cs typeface="Calibri"/>
                <a:sym typeface="Calibri"/>
              </a:defRPr>
            </a:lvl1pPr>
            <a:lvl2pPr lvl="1" rtl="0" algn="l">
              <a:lnSpc>
                <a:spcPct val="100000"/>
              </a:lnSpc>
              <a:spcBef>
                <a:spcPts val="0"/>
              </a:spcBef>
              <a:spcAft>
                <a:spcPts val="0"/>
              </a:spcAft>
              <a:buSzPts val="1400"/>
              <a:buNone/>
              <a:defRPr sz="1800"/>
            </a:lvl2pPr>
            <a:lvl3pPr lvl="2" rtl="0" algn="l">
              <a:lnSpc>
                <a:spcPct val="100000"/>
              </a:lnSpc>
              <a:spcBef>
                <a:spcPts val="0"/>
              </a:spcBef>
              <a:spcAft>
                <a:spcPts val="0"/>
              </a:spcAft>
              <a:buSzPts val="1400"/>
              <a:buNone/>
              <a:defRPr sz="1800"/>
            </a:lvl3pPr>
            <a:lvl4pPr lvl="3" rtl="0" algn="l">
              <a:lnSpc>
                <a:spcPct val="100000"/>
              </a:lnSpc>
              <a:spcBef>
                <a:spcPts val="0"/>
              </a:spcBef>
              <a:spcAft>
                <a:spcPts val="0"/>
              </a:spcAft>
              <a:buSzPts val="1400"/>
              <a:buNone/>
              <a:defRPr sz="1800"/>
            </a:lvl4pPr>
            <a:lvl5pPr lvl="4" rtl="0" algn="l">
              <a:lnSpc>
                <a:spcPct val="100000"/>
              </a:lnSpc>
              <a:spcBef>
                <a:spcPts val="0"/>
              </a:spcBef>
              <a:spcAft>
                <a:spcPts val="0"/>
              </a:spcAft>
              <a:buSzPts val="1400"/>
              <a:buNone/>
              <a:defRPr sz="1800"/>
            </a:lvl5pPr>
            <a:lvl6pPr lvl="5" rtl="0" algn="l">
              <a:lnSpc>
                <a:spcPct val="100000"/>
              </a:lnSpc>
              <a:spcBef>
                <a:spcPts val="0"/>
              </a:spcBef>
              <a:spcAft>
                <a:spcPts val="0"/>
              </a:spcAft>
              <a:buSzPts val="1400"/>
              <a:buNone/>
              <a:defRPr sz="1800"/>
            </a:lvl6pPr>
            <a:lvl7pPr lvl="6" rtl="0" algn="l">
              <a:lnSpc>
                <a:spcPct val="100000"/>
              </a:lnSpc>
              <a:spcBef>
                <a:spcPts val="0"/>
              </a:spcBef>
              <a:spcAft>
                <a:spcPts val="0"/>
              </a:spcAft>
              <a:buSzPts val="1400"/>
              <a:buNone/>
              <a:defRPr sz="1800"/>
            </a:lvl7pPr>
            <a:lvl8pPr lvl="7" rtl="0" algn="l">
              <a:lnSpc>
                <a:spcPct val="100000"/>
              </a:lnSpc>
              <a:spcBef>
                <a:spcPts val="0"/>
              </a:spcBef>
              <a:spcAft>
                <a:spcPts val="0"/>
              </a:spcAft>
              <a:buSzPts val="1400"/>
              <a:buNone/>
              <a:defRPr sz="1800"/>
            </a:lvl8pPr>
            <a:lvl9pPr lvl="8" rtl="0" algn="l">
              <a:lnSpc>
                <a:spcPct val="100000"/>
              </a:lnSpc>
              <a:spcBef>
                <a:spcPts val="0"/>
              </a:spcBef>
              <a:spcAft>
                <a:spcPts val="0"/>
              </a:spcAft>
              <a:buSzPts val="1400"/>
              <a:buNone/>
              <a:defRPr sz="1800"/>
            </a:lvl9pPr>
          </a:lstStyle>
          <a:p/>
        </p:txBody>
      </p:sp>
      <p:sp>
        <p:nvSpPr>
          <p:cNvPr id="82" name="Google Shape;82;p16"/>
          <p:cNvSpPr txBox="1"/>
          <p:nvPr>
            <p:ph idx="2" type="body"/>
          </p:nvPr>
        </p:nvSpPr>
        <p:spPr>
          <a:xfrm>
            <a:off x="563563" y="1440656"/>
            <a:ext cx="8478900" cy="36279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20000"/>
              </a:lnSpc>
              <a:spcBef>
                <a:spcPts val="0"/>
              </a:spcBef>
              <a:spcAft>
                <a:spcPts val="0"/>
              </a:spcAft>
              <a:buClr>
                <a:srgbClr val="FF5050"/>
              </a:buClr>
              <a:buSzPts val="3840"/>
              <a:buFont typeface="Noto Sans Symbols"/>
              <a:buNone/>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00"/>
              </a:spcBef>
              <a:spcAft>
                <a:spcPts val="0"/>
              </a:spcAft>
              <a:buClr>
                <a:srgbClr val="FF5050"/>
              </a:buClr>
              <a:buSzPts val="2800"/>
              <a:buFont typeface="Noto Sans Symbols"/>
              <a:buChar char="◆"/>
              <a:defRPr b="0" i="0" sz="2800" u="none" cap="none" strike="noStrike">
                <a:solidFill>
                  <a:schemeClr val="dk1"/>
                </a:solidFill>
                <a:latin typeface="Calibri"/>
                <a:ea typeface="Calibri"/>
                <a:cs typeface="Calibri"/>
                <a:sym typeface="Calibri"/>
              </a:defRPr>
            </a:lvl2pPr>
            <a:lvl3pPr indent="-411480" lvl="2" marL="1371600" marR="0" rtl="0" algn="l">
              <a:lnSpc>
                <a:spcPct val="100000"/>
              </a:lnSpc>
              <a:spcBef>
                <a:spcPts val="500"/>
              </a:spcBef>
              <a:spcAft>
                <a:spcPts val="0"/>
              </a:spcAft>
              <a:buClr>
                <a:srgbClr val="FF5050"/>
              </a:buClr>
              <a:buSzPts val="2880"/>
              <a:buFont typeface="Noto Sans Symbols"/>
              <a:buChar char="✓"/>
              <a:defRPr b="0" i="0" sz="2400" u="none" cap="none" strike="noStrike">
                <a:solidFill>
                  <a:schemeClr val="dk1"/>
                </a:solidFill>
                <a:latin typeface="Calibri"/>
                <a:ea typeface="Calibri"/>
                <a:cs typeface="Calibri"/>
                <a:sym typeface="Calibri"/>
              </a:defRPr>
            </a:lvl3pPr>
            <a:lvl4pPr indent="-381000" lvl="3" marL="1828800" marR="0" rtl="0" algn="l">
              <a:lnSpc>
                <a:spcPct val="100000"/>
              </a:lnSpc>
              <a:spcBef>
                <a:spcPts val="500"/>
              </a:spcBef>
              <a:spcAft>
                <a:spcPts val="0"/>
              </a:spcAft>
              <a:buClr>
                <a:srgbClr val="FF5050"/>
              </a:buClr>
              <a:buSzPts val="24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FF5050"/>
              </a:buClr>
              <a:buSzPts val="2000"/>
              <a:buFont typeface="Noto Sans Symbols"/>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1">
  <p:cSld name="白紙_1">
    <p:spTree>
      <p:nvGrpSpPr>
        <p:cNvPr id="83" name="Shape 83"/>
        <p:cNvGrpSpPr/>
        <p:nvPr/>
      </p:nvGrpSpPr>
      <p:grpSpPr>
        <a:xfrm>
          <a:off x="0" y="0"/>
          <a:ext cx="0" cy="0"/>
          <a:chOff x="0" y="0"/>
          <a:chExt cx="0" cy="0"/>
        </a:xfrm>
      </p:grpSpPr>
      <p:sp>
        <p:nvSpPr>
          <p:cNvPr id="84" name="Google Shape;84;p17"/>
          <p:cNvSpPr txBox="1"/>
          <p:nvPr>
            <p:ph idx="10" type="dt"/>
          </p:nvPr>
        </p:nvSpPr>
        <p:spPr>
          <a:xfrm>
            <a:off x="628650" y="4767263"/>
            <a:ext cx="2057400" cy="2739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5" name="Google Shape;85;p17"/>
          <p:cNvSpPr txBox="1"/>
          <p:nvPr>
            <p:ph idx="11" type="ftr"/>
          </p:nvPr>
        </p:nvSpPr>
        <p:spPr>
          <a:xfrm>
            <a:off x="3028950" y="4767263"/>
            <a:ext cx="3086100" cy="2739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6" name="Google Shape;86;p17"/>
          <p:cNvSpPr txBox="1"/>
          <p:nvPr>
            <p:ph idx="12" type="sldNum"/>
          </p:nvPr>
        </p:nvSpPr>
        <p:spPr>
          <a:xfrm>
            <a:off x="6457950" y="4767263"/>
            <a:ext cx="20574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
        <p:nvSpPr>
          <p:cNvPr id="87" name="Google Shape;87;p17"/>
          <p:cNvSpPr txBox="1"/>
          <p:nvPr>
            <p:ph type="title"/>
          </p:nvPr>
        </p:nvSpPr>
        <p:spPr>
          <a:xfrm>
            <a:off x="514350" y="155972"/>
            <a:ext cx="8493000" cy="5406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1"/>
              </a:buClr>
              <a:buSzPts val="3600"/>
              <a:buFont typeface="Calibri"/>
              <a:buNone/>
              <a:defRPr b="0" i="0" sz="3600" u="none" cap="none" strike="noStrike">
                <a:solidFill>
                  <a:schemeClr val="dk1"/>
                </a:solidFill>
                <a:latin typeface="Calibri"/>
                <a:ea typeface="Calibri"/>
                <a:cs typeface="Calibri"/>
                <a:sym typeface="Calibri"/>
              </a:defRPr>
            </a:lvl1pPr>
            <a:lvl2pPr lvl="1" rtl="0" algn="l">
              <a:lnSpc>
                <a:spcPct val="100000"/>
              </a:lnSpc>
              <a:spcBef>
                <a:spcPts val="0"/>
              </a:spcBef>
              <a:spcAft>
                <a:spcPts val="0"/>
              </a:spcAft>
              <a:buSzPts val="1400"/>
              <a:buNone/>
              <a:defRPr sz="1800"/>
            </a:lvl2pPr>
            <a:lvl3pPr lvl="2" rtl="0" algn="l">
              <a:lnSpc>
                <a:spcPct val="100000"/>
              </a:lnSpc>
              <a:spcBef>
                <a:spcPts val="0"/>
              </a:spcBef>
              <a:spcAft>
                <a:spcPts val="0"/>
              </a:spcAft>
              <a:buSzPts val="1400"/>
              <a:buNone/>
              <a:defRPr sz="1800"/>
            </a:lvl3pPr>
            <a:lvl4pPr lvl="3" rtl="0" algn="l">
              <a:lnSpc>
                <a:spcPct val="100000"/>
              </a:lnSpc>
              <a:spcBef>
                <a:spcPts val="0"/>
              </a:spcBef>
              <a:spcAft>
                <a:spcPts val="0"/>
              </a:spcAft>
              <a:buSzPts val="1400"/>
              <a:buNone/>
              <a:defRPr sz="1800"/>
            </a:lvl4pPr>
            <a:lvl5pPr lvl="4" rtl="0" algn="l">
              <a:lnSpc>
                <a:spcPct val="100000"/>
              </a:lnSpc>
              <a:spcBef>
                <a:spcPts val="0"/>
              </a:spcBef>
              <a:spcAft>
                <a:spcPts val="0"/>
              </a:spcAft>
              <a:buSzPts val="1400"/>
              <a:buNone/>
              <a:defRPr sz="1800"/>
            </a:lvl5pPr>
            <a:lvl6pPr lvl="5" rtl="0" algn="l">
              <a:lnSpc>
                <a:spcPct val="100000"/>
              </a:lnSpc>
              <a:spcBef>
                <a:spcPts val="0"/>
              </a:spcBef>
              <a:spcAft>
                <a:spcPts val="0"/>
              </a:spcAft>
              <a:buSzPts val="1400"/>
              <a:buNone/>
              <a:defRPr sz="1800"/>
            </a:lvl6pPr>
            <a:lvl7pPr lvl="6" rtl="0" algn="l">
              <a:lnSpc>
                <a:spcPct val="100000"/>
              </a:lnSpc>
              <a:spcBef>
                <a:spcPts val="0"/>
              </a:spcBef>
              <a:spcAft>
                <a:spcPts val="0"/>
              </a:spcAft>
              <a:buSzPts val="1400"/>
              <a:buNone/>
              <a:defRPr sz="1800"/>
            </a:lvl7pPr>
            <a:lvl8pPr lvl="7" rtl="0" algn="l">
              <a:lnSpc>
                <a:spcPct val="100000"/>
              </a:lnSpc>
              <a:spcBef>
                <a:spcPts val="0"/>
              </a:spcBef>
              <a:spcAft>
                <a:spcPts val="0"/>
              </a:spcAft>
              <a:buSzPts val="1400"/>
              <a:buNone/>
              <a:defRPr sz="1800"/>
            </a:lvl8pPr>
            <a:lvl9pPr lvl="8" rtl="0" algn="l">
              <a:lnSpc>
                <a:spcPct val="100000"/>
              </a:lnSpc>
              <a:spcBef>
                <a:spcPts val="0"/>
              </a:spcBef>
              <a:spcAft>
                <a:spcPts val="0"/>
              </a:spcAft>
              <a:buSzPts val="1400"/>
              <a:buNone/>
              <a:defRPr sz="1800"/>
            </a:lvl9pPr>
          </a:lstStyle>
          <a:p/>
        </p:txBody>
      </p:sp>
      <p:sp>
        <p:nvSpPr>
          <p:cNvPr id="88" name="Google Shape;88;p17"/>
          <p:cNvSpPr txBox="1"/>
          <p:nvPr>
            <p:ph idx="1" type="body"/>
          </p:nvPr>
        </p:nvSpPr>
        <p:spPr>
          <a:xfrm>
            <a:off x="467544" y="1033100"/>
            <a:ext cx="8208900" cy="3672000"/>
          </a:xfrm>
          <a:prstGeom prst="rect">
            <a:avLst/>
          </a:prstGeom>
          <a:noFill/>
          <a:ln>
            <a:noFill/>
          </a:ln>
        </p:spPr>
        <p:txBody>
          <a:bodyPr anchorCtr="0" anchor="t" bIns="91425" lIns="91425" spcFirstLastPara="1" rIns="91425" wrap="square" tIns="91425">
            <a:noAutofit/>
          </a:bodyPr>
          <a:lstStyle>
            <a:lvl1pPr indent="-472440" lvl="0" marL="457200" marR="0" rtl="0" algn="l">
              <a:lnSpc>
                <a:spcPct val="100000"/>
              </a:lnSpc>
              <a:spcBef>
                <a:spcPts val="1000"/>
              </a:spcBef>
              <a:spcAft>
                <a:spcPts val="0"/>
              </a:spcAft>
              <a:buClr>
                <a:srgbClr val="FF5050"/>
              </a:buClr>
              <a:buSzPts val="3840"/>
              <a:buFont typeface="Noto Sans Symbols"/>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00"/>
              </a:spcBef>
              <a:spcAft>
                <a:spcPts val="0"/>
              </a:spcAft>
              <a:buClr>
                <a:srgbClr val="FF5050"/>
              </a:buClr>
              <a:buSzPts val="2800"/>
              <a:buFont typeface="Noto Sans Symbols"/>
              <a:buChar char="◆"/>
              <a:defRPr b="0" i="0" sz="2800" u="none" cap="none" strike="noStrike">
                <a:solidFill>
                  <a:schemeClr val="dk1"/>
                </a:solidFill>
                <a:latin typeface="Calibri"/>
                <a:ea typeface="Calibri"/>
                <a:cs typeface="Calibri"/>
                <a:sym typeface="Calibri"/>
              </a:defRPr>
            </a:lvl2pPr>
            <a:lvl3pPr indent="-411480" lvl="2" marL="1371600" marR="0" rtl="0" algn="l">
              <a:lnSpc>
                <a:spcPct val="100000"/>
              </a:lnSpc>
              <a:spcBef>
                <a:spcPts val="500"/>
              </a:spcBef>
              <a:spcAft>
                <a:spcPts val="0"/>
              </a:spcAft>
              <a:buClr>
                <a:srgbClr val="FF5050"/>
              </a:buClr>
              <a:buSzPts val="2880"/>
              <a:buFont typeface="Noto Sans Symbols"/>
              <a:buChar char="✓"/>
              <a:defRPr b="0" i="0" sz="2400" u="none" cap="none" strike="noStrike">
                <a:solidFill>
                  <a:schemeClr val="dk1"/>
                </a:solidFill>
                <a:latin typeface="Calibri"/>
                <a:ea typeface="Calibri"/>
                <a:cs typeface="Calibri"/>
                <a:sym typeface="Calibri"/>
              </a:defRPr>
            </a:lvl3pPr>
            <a:lvl4pPr indent="-381000" lvl="3" marL="1828800" marR="0" rtl="0" algn="l">
              <a:lnSpc>
                <a:spcPct val="100000"/>
              </a:lnSpc>
              <a:spcBef>
                <a:spcPts val="500"/>
              </a:spcBef>
              <a:spcAft>
                <a:spcPts val="0"/>
              </a:spcAft>
              <a:buClr>
                <a:srgbClr val="FF5050"/>
              </a:buClr>
              <a:buSzPts val="24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FF5050"/>
              </a:buClr>
              <a:buSzPts val="2000"/>
              <a:buFont typeface="Noto Sans Symbols"/>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2" showMasterSp="0">
  <p:cSld name="タイトル スライド_2">
    <p:spTree>
      <p:nvGrpSpPr>
        <p:cNvPr id="89" name="Shape 89"/>
        <p:cNvGrpSpPr/>
        <p:nvPr/>
      </p:nvGrpSpPr>
      <p:grpSpPr>
        <a:xfrm>
          <a:off x="0" y="0"/>
          <a:ext cx="0" cy="0"/>
          <a:chOff x="0" y="0"/>
          <a:chExt cx="0" cy="0"/>
        </a:xfrm>
      </p:grpSpPr>
      <p:sp>
        <p:nvSpPr>
          <p:cNvPr id="90" name="Google Shape;90;p18"/>
          <p:cNvSpPr txBox="1"/>
          <p:nvPr>
            <p:ph idx="10" type="dt"/>
          </p:nvPr>
        </p:nvSpPr>
        <p:spPr>
          <a:xfrm>
            <a:off x="628650" y="4767263"/>
            <a:ext cx="2057400" cy="2739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1" name="Google Shape;91;p18"/>
          <p:cNvSpPr txBox="1"/>
          <p:nvPr>
            <p:ph idx="11" type="ftr"/>
          </p:nvPr>
        </p:nvSpPr>
        <p:spPr>
          <a:xfrm>
            <a:off x="3028950" y="4767263"/>
            <a:ext cx="3086100" cy="2739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2" name="Google Shape;92;p18"/>
          <p:cNvSpPr txBox="1"/>
          <p:nvPr>
            <p:ph idx="12" type="sldNum"/>
          </p:nvPr>
        </p:nvSpPr>
        <p:spPr>
          <a:xfrm>
            <a:off x="6457950" y="4767263"/>
            <a:ext cx="20574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
        <p:nvSpPr>
          <p:cNvPr id="93" name="Google Shape;93;p18"/>
          <p:cNvSpPr/>
          <p:nvPr/>
        </p:nvSpPr>
        <p:spPr>
          <a:xfrm>
            <a:off x="104775" y="80963"/>
            <a:ext cx="8928000" cy="1089600"/>
          </a:xfrm>
          <a:prstGeom prst="roundRect">
            <a:avLst>
              <a:gd fmla="val 9870" name="adj"/>
            </a:avLst>
          </a:prstGeom>
          <a:solidFill>
            <a:srgbClr val="FF7C80">
              <a:alpha val="941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cxnSp>
        <p:nvCxnSpPr>
          <p:cNvPr id="94" name="Google Shape;94;p18"/>
          <p:cNvCxnSpPr/>
          <p:nvPr/>
        </p:nvCxnSpPr>
        <p:spPr>
          <a:xfrm>
            <a:off x="392113" y="522685"/>
            <a:ext cx="8137500" cy="0"/>
          </a:xfrm>
          <a:prstGeom prst="straightConnector1">
            <a:avLst/>
          </a:prstGeom>
          <a:noFill/>
          <a:ln cap="rnd" cmpd="sng" w="38100">
            <a:solidFill>
              <a:srgbClr val="FF7C80"/>
            </a:solidFill>
            <a:prstDash val="dot"/>
            <a:round/>
            <a:headEnd len="sm" w="sm" type="none"/>
            <a:tailEnd len="sm" w="sm" type="none"/>
          </a:ln>
        </p:spPr>
      </p:cxnSp>
      <p:sp>
        <p:nvSpPr>
          <p:cNvPr id="95" name="Google Shape;95;p18"/>
          <p:cNvSpPr/>
          <p:nvPr/>
        </p:nvSpPr>
        <p:spPr>
          <a:xfrm>
            <a:off x="104775" y="80963"/>
            <a:ext cx="285900" cy="1072800"/>
          </a:xfrm>
          <a:prstGeom prst="roundRect">
            <a:avLst>
              <a:gd fmla="val 28759" name="adj"/>
            </a:avLst>
          </a:prstGeom>
          <a:solidFill>
            <a:srgbClr val="FF7C8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6" name="Google Shape;96;p18"/>
          <p:cNvSpPr/>
          <p:nvPr/>
        </p:nvSpPr>
        <p:spPr>
          <a:xfrm>
            <a:off x="247650" y="80963"/>
            <a:ext cx="217500" cy="1077600"/>
          </a:xfrm>
          <a:prstGeom prst="roundRect">
            <a:avLst>
              <a:gd fmla="val 0" name="adj"/>
            </a:avLst>
          </a:prstGeom>
          <a:solidFill>
            <a:srgbClr val="FF7C8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7" name="Google Shape;97;p18"/>
          <p:cNvSpPr/>
          <p:nvPr/>
        </p:nvSpPr>
        <p:spPr>
          <a:xfrm>
            <a:off x="106363" y="70247"/>
            <a:ext cx="8928000" cy="1089600"/>
          </a:xfrm>
          <a:prstGeom prst="roundRect">
            <a:avLst>
              <a:gd fmla="val 9870" name="adj"/>
            </a:avLst>
          </a:prstGeom>
          <a:noFill/>
          <a:ln cap="flat" cmpd="sng" w="38100">
            <a:solidFill>
              <a:srgbClr val="FF7C8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8" name="Google Shape;98;p18"/>
          <p:cNvSpPr txBox="1"/>
          <p:nvPr>
            <p:ph idx="1" type="subTitle"/>
          </p:nvPr>
        </p:nvSpPr>
        <p:spPr>
          <a:xfrm>
            <a:off x="565149" y="115491"/>
            <a:ext cx="8485200" cy="3441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1000"/>
              </a:spcBef>
              <a:spcAft>
                <a:spcPts val="0"/>
              </a:spcAft>
              <a:buClr>
                <a:srgbClr val="FF5050"/>
              </a:buClr>
              <a:buSzPts val="2880"/>
              <a:buFont typeface="Noto Sans Symbols"/>
              <a:buNone/>
              <a:defRPr b="0" i="0" sz="2400" u="none" cap="none" strike="noStrike">
                <a:solidFill>
                  <a:schemeClr val="dk1"/>
                </a:solidFill>
                <a:latin typeface="Calibri"/>
                <a:ea typeface="Calibri"/>
                <a:cs typeface="Calibri"/>
                <a:sym typeface="Calibri"/>
              </a:defRPr>
            </a:lvl1pPr>
            <a:lvl2pPr lvl="1" marR="0" rtl="0" algn="l">
              <a:lnSpc>
                <a:spcPct val="100000"/>
              </a:lnSpc>
              <a:spcBef>
                <a:spcPts val="500"/>
              </a:spcBef>
              <a:spcAft>
                <a:spcPts val="0"/>
              </a:spcAft>
              <a:buClr>
                <a:srgbClr val="FF5050"/>
              </a:buClr>
              <a:buSzPts val="2800"/>
              <a:buFont typeface="Noto Sans Symbols"/>
              <a:buChar char="◆"/>
              <a:defRPr b="0" i="0" sz="2800" u="none" cap="none" strike="noStrike">
                <a:solidFill>
                  <a:schemeClr val="dk1"/>
                </a:solidFill>
                <a:latin typeface="Calibri"/>
                <a:ea typeface="Calibri"/>
                <a:cs typeface="Calibri"/>
                <a:sym typeface="Calibri"/>
              </a:defRPr>
            </a:lvl2pPr>
            <a:lvl3pPr lvl="2" marR="0" rtl="0" algn="l">
              <a:lnSpc>
                <a:spcPct val="100000"/>
              </a:lnSpc>
              <a:spcBef>
                <a:spcPts val="500"/>
              </a:spcBef>
              <a:spcAft>
                <a:spcPts val="0"/>
              </a:spcAft>
              <a:buClr>
                <a:srgbClr val="FF5050"/>
              </a:buClr>
              <a:buSzPts val="2880"/>
              <a:buFont typeface="Noto Sans Symbols"/>
              <a:buChar char="✓"/>
              <a:defRPr b="0" i="0" sz="24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rgbClr val="FF5050"/>
              </a:buClr>
              <a:buSzPts val="2400"/>
              <a:buFont typeface="Calibri"/>
              <a:buChar char="–"/>
              <a:defRPr b="0" i="0" sz="20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rgbClr val="FF5050"/>
              </a:buClr>
              <a:buSzPts val="2000"/>
              <a:buFont typeface="Noto Sans Symbols"/>
              <a:buChar char="•"/>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99" name="Google Shape;99;p18"/>
          <p:cNvSpPr txBox="1"/>
          <p:nvPr>
            <p:ph type="ctrTitle"/>
          </p:nvPr>
        </p:nvSpPr>
        <p:spPr>
          <a:xfrm>
            <a:off x="584199" y="589360"/>
            <a:ext cx="8464500" cy="5025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1"/>
              </a:buClr>
              <a:buSzPts val="3600"/>
              <a:buFont typeface="Calibri"/>
              <a:buNone/>
              <a:defRPr b="0" i="0" sz="3600" u="none" cap="none" strike="noStrike">
                <a:solidFill>
                  <a:schemeClr val="dk1"/>
                </a:solidFill>
                <a:latin typeface="Calibri"/>
                <a:ea typeface="Calibri"/>
                <a:cs typeface="Calibri"/>
                <a:sym typeface="Calibri"/>
              </a:defRPr>
            </a:lvl1pPr>
            <a:lvl2pPr lvl="1" rtl="0" algn="l">
              <a:lnSpc>
                <a:spcPct val="100000"/>
              </a:lnSpc>
              <a:spcBef>
                <a:spcPts val="0"/>
              </a:spcBef>
              <a:spcAft>
                <a:spcPts val="0"/>
              </a:spcAft>
              <a:buSzPts val="1400"/>
              <a:buNone/>
              <a:defRPr sz="1800"/>
            </a:lvl2pPr>
            <a:lvl3pPr lvl="2" rtl="0" algn="l">
              <a:lnSpc>
                <a:spcPct val="100000"/>
              </a:lnSpc>
              <a:spcBef>
                <a:spcPts val="0"/>
              </a:spcBef>
              <a:spcAft>
                <a:spcPts val="0"/>
              </a:spcAft>
              <a:buSzPts val="1400"/>
              <a:buNone/>
              <a:defRPr sz="1800"/>
            </a:lvl3pPr>
            <a:lvl4pPr lvl="3" rtl="0" algn="l">
              <a:lnSpc>
                <a:spcPct val="100000"/>
              </a:lnSpc>
              <a:spcBef>
                <a:spcPts val="0"/>
              </a:spcBef>
              <a:spcAft>
                <a:spcPts val="0"/>
              </a:spcAft>
              <a:buSzPts val="1400"/>
              <a:buNone/>
              <a:defRPr sz="1800"/>
            </a:lvl4pPr>
            <a:lvl5pPr lvl="4" rtl="0" algn="l">
              <a:lnSpc>
                <a:spcPct val="100000"/>
              </a:lnSpc>
              <a:spcBef>
                <a:spcPts val="0"/>
              </a:spcBef>
              <a:spcAft>
                <a:spcPts val="0"/>
              </a:spcAft>
              <a:buSzPts val="1400"/>
              <a:buNone/>
              <a:defRPr sz="1800"/>
            </a:lvl5pPr>
            <a:lvl6pPr lvl="5" rtl="0" algn="l">
              <a:lnSpc>
                <a:spcPct val="100000"/>
              </a:lnSpc>
              <a:spcBef>
                <a:spcPts val="0"/>
              </a:spcBef>
              <a:spcAft>
                <a:spcPts val="0"/>
              </a:spcAft>
              <a:buSzPts val="1400"/>
              <a:buNone/>
              <a:defRPr sz="1800"/>
            </a:lvl6pPr>
            <a:lvl7pPr lvl="6" rtl="0" algn="l">
              <a:lnSpc>
                <a:spcPct val="100000"/>
              </a:lnSpc>
              <a:spcBef>
                <a:spcPts val="0"/>
              </a:spcBef>
              <a:spcAft>
                <a:spcPts val="0"/>
              </a:spcAft>
              <a:buSzPts val="1400"/>
              <a:buNone/>
              <a:defRPr sz="1800"/>
            </a:lvl7pPr>
            <a:lvl8pPr lvl="7" rtl="0" algn="l">
              <a:lnSpc>
                <a:spcPct val="100000"/>
              </a:lnSpc>
              <a:spcBef>
                <a:spcPts val="0"/>
              </a:spcBef>
              <a:spcAft>
                <a:spcPts val="0"/>
              </a:spcAft>
              <a:buSzPts val="1400"/>
              <a:buNone/>
              <a:defRPr sz="1800"/>
            </a:lvl8pPr>
            <a:lvl9pPr lvl="8" rtl="0" algn="l">
              <a:lnSpc>
                <a:spcPct val="100000"/>
              </a:lnSpc>
              <a:spcBef>
                <a:spcPts val="0"/>
              </a:spcBef>
              <a:spcAft>
                <a:spcPts val="0"/>
              </a:spcAft>
              <a:buSzPts val="1400"/>
              <a:buNone/>
              <a:defRPr sz="1800"/>
            </a:lvl9pPr>
          </a:lstStyle>
          <a:p/>
        </p:txBody>
      </p:sp>
      <p:sp>
        <p:nvSpPr>
          <p:cNvPr id="100" name="Google Shape;100;p18"/>
          <p:cNvSpPr txBox="1"/>
          <p:nvPr>
            <p:ph idx="2" type="body"/>
          </p:nvPr>
        </p:nvSpPr>
        <p:spPr>
          <a:xfrm>
            <a:off x="563563" y="1440656"/>
            <a:ext cx="8478900" cy="36279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20000"/>
              </a:lnSpc>
              <a:spcBef>
                <a:spcPts val="0"/>
              </a:spcBef>
              <a:spcAft>
                <a:spcPts val="0"/>
              </a:spcAft>
              <a:buClr>
                <a:srgbClr val="FF5050"/>
              </a:buClr>
              <a:buSzPts val="3840"/>
              <a:buFont typeface="Noto Sans Symbols"/>
              <a:buNone/>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00"/>
              </a:spcBef>
              <a:spcAft>
                <a:spcPts val="0"/>
              </a:spcAft>
              <a:buClr>
                <a:srgbClr val="FF5050"/>
              </a:buClr>
              <a:buSzPts val="2800"/>
              <a:buFont typeface="Noto Sans Symbols"/>
              <a:buChar char="◆"/>
              <a:defRPr b="0" i="0" sz="2800" u="none" cap="none" strike="noStrike">
                <a:solidFill>
                  <a:schemeClr val="dk1"/>
                </a:solidFill>
                <a:latin typeface="Calibri"/>
                <a:ea typeface="Calibri"/>
                <a:cs typeface="Calibri"/>
                <a:sym typeface="Calibri"/>
              </a:defRPr>
            </a:lvl2pPr>
            <a:lvl3pPr indent="-411480" lvl="2" marL="1371600" marR="0" rtl="0" algn="l">
              <a:lnSpc>
                <a:spcPct val="100000"/>
              </a:lnSpc>
              <a:spcBef>
                <a:spcPts val="500"/>
              </a:spcBef>
              <a:spcAft>
                <a:spcPts val="0"/>
              </a:spcAft>
              <a:buClr>
                <a:srgbClr val="FF5050"/>
              </a:buClr>
              <a:buSzPts val="2880"/>
              <a:buFont typeface="Noto Sans Symbols"/>
              <a:buChar char="✓"/>
              <a:defRPr b="0" i="0" sz="2400" u="none" cap="none" strike="noStrike">
                <a:solidFill>
                  <a:schemeClr val="dk1"/>
                </a:solidFill>
                <a:latin typeface="Calibri"/>
                <a:ea typeface="Calibri"/>
                <a:cs typeface="Calibri"/>
                <a:sym typeface="Calibri"/>
              </a:defRPr>
            </a:lvl3pPr>
            <a:lvl4pPr indent="-381000" lvl="3" marL="1828800" marR="0" rtl="0" algn="l">
              <a:lnSpc>
                <a:spcPct val="100000"/>
              </a:lnSpc>
              <a:spcBef>
                <a:spcPts val="500"/>
              </a:spcBef>
              <a:spcAft>
                <a:spcPts val="0"/>
              </a:spcAft>
              <a:buClr>
                <a:srgbClr val="FF5050"/>
              </a:buClr>
              <a:buSzPts val="24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FF5050"/>
              </a:buClr>
              <a:buSzPts val="2000"/>
              <a:buFont typeface="Noto Sans Symbols"/>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2">
  <p:cSld name="白紙_2">
    <p:spTree>
      <p:nvGrpSpPr>
        <p:cNvPr id="101" name="Shape 101"/>
        <p:cNvGrpSpPr/>
        <p:nvPr/>
      </p:nvGrpSpPr>
      <p:grpSpPr>
        <a:xfrm>
          <a:off x="0" y="0"/>
          <a:ext cx="0" cy="0"/>
          <a:chOff x="0" y="0"/>
          <a:chExt cx="0" cy="0"/>
        </a:xfrm>
      </p:grpSpPr>
      <p:sp>
        <p:nvSpPr>
          <p:cNvPr id="102" name="Google Shape;102;p19"/>
          <p:cNvSpPr txBox="1"/>
          <p:nvPr>
            <p:ph idx="10" type="dt"/>
          </p:nvPr>
        </p:nvSpPr>
        <p:spPr>
          <a:xfrm>
            <a:off x="628650" y="4767263"/>
            <a:ext cx="2057400" cy="2739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3" name="Google Shape;103;p19"/>
          <p:cNvSpPr txBox="1"/>
          <p:nvPr>
            <p:ph idx="11" type="ftr"/>
          </p:nvPr>
        </p:nvSpPr>
        <p:spPr>
          <a:xfrm>
            <a:off x="3028950" y="4767263"/>
            <a:ext cx="3086100" cy="2739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SzPts val="1400"/>
              <a:buNone/>
              <a:defRPr sz="1200">
                <a:solidFill>
                  <a:srgbClr val="888888"/>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4" name="Google Shape;104;p19"/>
          <p:cNvSpPr txBox="1"/>
          <p:nvPr>
            <p:ph idx="12" type="sldNum"/>
          </p:nvPr>
        </p:nvSpPr>
        <p:spPr>
          <a:xfrm>
            <a:off x="6457950" y="4767263"/>
            <a:ext cx="20574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
        <p:nvSpPr>
          <p:cNvPr id="105" name="Google Shape;105;p19"/>
          <p:cNvSpPr txBox="1"/>
          <p:nvPr>
            <p:ph type="title"/>
          </p:nvPr>
        </p:nvSpPr>
        <p:spPr>
          <a:xfrm>
            <a:off x="514350" y="155972"/>
            <a:ext cx="8493000" cy="5406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1"/>
              </a:buClr>
              <a:buSzPts val="3600"/>
              <a:buFont typeface="Calibri"/>
              <a:buNone/>
              <a:defRPr b="0" i="0" sz="3600" u="none" cap="none" strike="noStrike">
                <a:solidFill>
                  <a:schemeClr val="dk1"/>
                </a:solidFill>
                <a:latin typeface="Calibri"/>
                <a:ea typeface="Calibri"/>
                <a:cs typeface="Calibri"/>
                <a:sym typeface="Calibri"/>
              </a:defRPr>
            </a:lvl1pPr>
            <a:lvl2pPr lvl="1" rtl="0" algn="l">
              <a:lnSpc>
                <a:spcPct val="100000"/>
              </a:lnSpc>
              <a:spcBef>
                <a:spcPts val="0"/>
              </a:spcBef>
              <a:spcAft>
                <a:spcPts val="0"/>
              </a:spcAft>
              <a:buSzPts val="1400"/>
              <a:buNone/>
              <a:defRPr sz="1800"/>
            </a:lvl2pPr>
            <a:lvl3pPr lvl="2" rtl="0" algn="l">
              <a:lnSpc>
                <a:spcPct val="100000"/>
              </a:lnSpc>
              <a:spcBef>
                <a:spcPts val="0"/>
              </a:spcBef>
              <a:spcAft>
                <a:spcPts val="0"/>
              </a:spcAft>
              <a:buSzPts val="1400"/>
              <a:buNone/>
              <a:defRPr sz="1800"/>
            </a:lvl3pPr>
            <a:lvl4pPr lvl="3" rtl="0" algn="l">
              <a:lnSpc>
                <a:spcPct val="100000"/>
              </a:lnSpc>
              <a:spcBef>
                <a:spcPts val="0"/>
              </a:spcBef>
              <a:spcAft>
                <a:spcPts val="0"/>
              </a:spcAft>
              <a:buSzPts val="1400"/>
              <a:buNone/>
              <a:defRPr sz="1800"/>
            </a:lvl4pPr>
            <a:lvl5pPr lvl="4" rtl="0" algn="l">
              <a:lnSpc>
                <a:spcPct val="100000"/>
              </a:lnSpc>
              <a:spcBef>
                <a:spcPts val="0"/>
              </a:spcBef>
              <a:spcAft>
                <a:spcPts val="0"/>
              </a:spcAft>
              <a:buSzPts val="1400"/>
              <a:buNone/>
              <a:defRPr sz="1800"/>
            </a:lvl5pPr>
            <a:lvl6pPr lvl="5" rtl="0" algn="l">
              <a:lnSpc>
                <a:spcPct val="100000"/>
              </a:lnSpc>
              <a:spcBef>
                <a:spcPts val="0"/>
              </a:spcBef>
              <a:spcAft>
                <a:spcPts val="0"/>
              </a:spcAft>
              <a:buSzPts val="1400"/>
              <a:buNone/>
              <a:defRPr sz="1800"/>
            </a:lvl6pPr>
            <a:lvl7pPr lvl="6" rtl="0" algn="l">
              <a:lnSpc>
                <a:spcPct val="100000"/>
              </a:lnSpc>
              <a:spcBef>
                <a:spcPts val="0"/>
              </a:spcBef>
              <a:spcAft>
                <a:spcPts val="0"/>
              </a:spcAft>
              <a:buSzPts val="1400"/>
              <a:buNone/>
              <a:defRPr sz="1800"/>
            </a:lvl7pPr>
            <a:lvl8pPr lvl="7" rtl="0" algn="l">
              <a:lnSpc>
                <a:spcPct val="100000"/>
              </a:lnSpc>
              <a:spcBef>
                <a:spcPts val="0"/>
              </a:spcBef>
              <a:spcAft>
                <a:spcPts val="0"/>
              </a:spcAft>
              <a:buSzPts val="1400"/>
              <a:buNone/>
              <a:defRPr sz="1800"/>
            </a:lvl8pPr>
            <a:lvl9pPr lvl="8" rtl="0" algn="l">
              <a:lnSpc>
                <a:spcPct val="100000"/>
              </a:lnSpc>
              <a:spcBef>
                <a:spcPts val="0"/>
              </a:spcBef>
              <a:spcAft>
                <a:spcPts val="0"/>
              </a:spcAft>
              <a:buSzPts val="1400"/>
              <a:buNone/>
              <a:defRPr sz="1800"/>
            </a:lvl9pPr>
          </a:lstStyle>
          <a:p/>
        </p:txBody>
      </p:sp>
      <p:sp>
        <p:nvSpPr>
          <p:cNvPr id="106" name="Google Shape;106;p19"/>
          <p:cNvSpPr txBox="1"/>
          <p:nvPr>
            <p:ph idx="1" type="body"/>
          </p:nvPr>
        </p:nvSpPr>
        <p:spPr>
          <a:xfrm>
            <a:off x="467544" y="1032272"/>
            <a:ext cx="8234400" cy="3672600"/>
          </a:xfrm>
          <a:prstGeom prst="rect">
            <a:avLst/>
          </a:prstGeom>
          <a:noFill/>
          <a:ln>
            <a:noFill/>
          </a:ln>
        </p:spPr>
        <p:txBody>
          <a:bodyPr anchorCtr="0" anchor="t" bIns="91425" lIns="91425" spcFirstLastPara="1" rIns="91425" wrap="square" tIns="91425">
            <a:noAutofit/>
          </a:bodyPr>
          <a:lstStyle>
            <a:lvl1pPr indent="-472440" lvl="0" marL="457200" marR="0" rtl="0" algn="l">
              <a:lnSpc>
                <a:spcPct val="100000"/>
              </a:lnSpc>
              <a:spcBef>
                <a:spcPts val="1000"/>
              </a:spcBef>
              <a:spcAft>
                <a:spcPts val="0"/>
              </a:spcAft>
              <a:buClr>
                <a:srgbClr val="FF5050"/>
              </a:buClr>
              <a:buSzPts val="3840"/>
              <a:buFont typeface="Noto Sans Symbols"/>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00"/>
              </a:spcBef>
              <a:spcAft>
                <a:spcPts val="0"/>
              </a:spcAft>
              <a:buClr>
                <a:srgbClr val="FF5050"/>
              </a:buClr>
              <a:buSzPts val="2800"/>
              <a:buFont typeface="Noto Sans Symbols"/>
              <a:buChar char="◆"/>
              <a:defRPr b="0" i="0" sz="2800" u="none" cap="none" strike="noStrike">
                <a:solidFill>
                  <a:schemeClr val="dk1"/>
                </a:solidFill>
                <a:latin typeface="Calibri"/>
                <a:ea typeface="Calibri"/>
                <a:cs typeface="Calibri"/>
                <a:sym typeface="Calibri"/>
              </a:defRPr>
            </a:lvl2pPr>
            <a:lvl3pPr indent="-411480" lvl="2" marL="1371600" marR="0" rtl="0" algn="l">
              <a:lnSpc>
                <a:spcPct val="100000"/>
              </a:lnSpc>
              <a:spcBef>
                <a:spcPts val="500"/>
              </a:spcBef>
              <a:spcAft>
                <a:spcPts val="0"/>
              </a:spcAft>
              <a:buClr>
                <a:srgbClr val="FF5050"/>
              </a:buClr>
              <a:buSzPts val="2880"/>
              <a:buFont typeface="Noto Sans Symbols"/>
              <a:buChar char="✓"/>
              <a:defRPr b="0" i="0" sz="2400" u="none" cap="none" strike="noStrike">
                <a:solidFill>
                  <a:schemeClr val="dk1"/>
                </a:solidFill>
                <a:latin typeface="Calibri"/>
                <a:ea typeface="Calibri"/>
                <a:cs typeface="Calibri"/>
                <a:sym typeface="Calibri"/>
              </a:defRPr>
            </a:lvl3pPr>
            <a:lvl4pPr indent="-381000" lvl="3" marL="1828800" marR="0" rtl="0" algn="l">
              <a:lnSpc>
                <a:spcPct val="100000"/>
              </a:lnSpc>
              <a:spcBef>
                <a:spcPts val="500"/>
              </a:spcBef>
              <a:spcAft>
                <a:spcPts val="0"/>
              </a:spcAft>
              <a:buClr>
                <a:srgbClr val="FF5050"/>
              </a:buClr>
              <a:buSzPts val="24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FF5050"/>
              </a:buClr>
              <a:buSzPts val="2000"/>
              <a:buFont typeface="Noto Sans Symbols"/>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_AND_BODY_1">
    <p:spTree>
      <p:nvGrpSpPr>
        <p:cNvPr id="107" name="Shape 107"/>
        <p:cNvGrpSpPr/>
        <p:nvPr/>
      </p:nvGrpSpPr>
      <p:grpSpPr>
        <a:xfrm>
          <a:off x="0" y="0"/>
          <a:ext cx="0" cy="0"/>
          <a:chOff x="0" y="0"/>
          <a:chExt cx="0" cy="0"/>
        </a:xfrm>
      </p:grpSpPr>
      <p:sp>
        <p:nvSpPr>
          <p:cNvPr id="108" name="Google Shape;108;p20"/>
          <p:cNvSpPr txBox="1"/>
          <p:nvPr>
            <p:ph type="title"/>
          </p:nvPr>
        </p:nvSpPr>
        <p:spPr>
          <a:xfrm>
            <a:off x="310550" y="506137"/>
            <a:ext cx="8509500" cy="1126500"/>
          </a:xfrm>
          <a:prstGeom prst="rect">
            <a:avLst/>
          </a:prstGeom>
          <a:noFill/>
          <a:ln>
            <a:noFill/>
          </a:ln>
        </p:spPr>
        <p:txBody>
          <a:bodyPr anchorCtr="1" anchor="ctr" bIns="91425" lIns="91425" spcFirstLastPara="1" rIns="91425" wrap="square" tIns="91425">
            <a:noAutofit/>
          </a:bodyPr>
          <a:lstStyle>
            <a:lvl1pPr lvl="0"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9pPr>
          </a:lstStyle>
          <a:p/>
        </p:txBody>
      </p:sp>
      <p:sp>
        <p:nvSpPr>
          <p:cNvPr id="109" name="Google Shape;109;p20"/>
          <p:cNvSpPr txBox="1"/>
          <p:nvPr>
            <p:ph idx="1" type="subTitle"/>
          </p:nvPr>
        </p:nvSpPr>
        <p:spPr>
          <a:xfrm>
            <a:off x="390882" y="1665353"/>
            <a:ext cx="8357400" cy="35334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300"/>
              <a:buFont typeface="Arial"/>
              <a:buNone/>
              <a:defRPr b="0" i="0" sz="1600" u="none" cap="none" strike="noStrike">
                <a:solidFill>
                  <a:srgbClr val="000000"/>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marR="0" algn="ctr">
              <a:lnSpc>
                <a:spcPct val="100000"/>
              </a:lnSpc>
              <a:spcBef>
                <a:spcPts val="0"/>
              </a:spcBef>
              <a:spcAft>
                <a:spcPts val="0"/>
              </a:spcAft>
              <a:buClr>
                <a:schemeClr val="dk1"/>
              </a:buClr>
              <a:buSzPts val="5200"/>
              <a:buFont typeface="Arial"/>
              <a:buNone/>
              <a:defRPr b="0" i="0" sz="5200" u="none" cap="none" strike="noStrike">
                <a:solidFill>
                  <a:schemeClr val="dk1"/>
                </a:solidFill>
                <a:latin typeface="Arial"/>
                <a:ea typeface="Arial"/>
                <a:cs typeface="Arial"/>
                <a:sym typeface="Arial"/>
              </a:defRPr>
            </a:lvl1pPr>
            <a:lvl2pPr lvl="1" marR="0" algn="ctr">
              <a:lnSpc>
                <a:spcPct val="100000"/>
              </a:lnSpc>
              <a:spcBef>
                <a:spcPts val="0"/>
              </a:spcBef>
              <a:spcAft>
                <a:spcPts val="0"/>
              </a:spcAft>
              <a:buClr>
                <a:schemeClr val="dk1"/>
              </a:buClr>
              <a:buSzPts val="5200"/>
              <a:buFont typeface="Arial"/>
              <a:buNone/>
              <a:defRPr b="0" i="0" sz="5200" u="none" cap="none" strike="noStrike">
                <a:solidFill>
                  <a:schemeClr val="dk1"/>
                </a:solidFill>
                <a:latin typeface="Arial"/>
                <a:ea typeface="Arial"/>
                <a:cs typeface="Arial"/>
                <a:sym typeface="Arial"/>
              </a:defRPr>
            </a:lvl2pPr>
            <a:lvl3pPr lvl="2" marR="0" algn="ctr">
              <a:lnSpc>
                <a:spcPct val="100000"/>
              </a:lnSpc>
              <a:spcBef>
                <a:spcPts val="0"/>
              </a:spcBef>
              <a:spcAft>
                <a:spcPts val="0"/>
              </a:spcAft>
              <a:buClr>
                <a:schemeClr val="dk1"/>
              </a:buClr>
              <a:buSzPts val="5200"/>
              <a:buFont typeface="Arial"/>
              <a:buNone/>
              <a:defRPr b="0" i="0" sz="5200" u="none" cap="none" strike="noStrike">
                <a:solidFill>
                  <a:schemeClr val="dk1"/>
                </a:solidFill>
                <a:latin typeface="Arial"/>
                <a:ea typeface="Arial"/>
                <a:cs typeface="Arial"/>
                <a:sym typeface="Arial"/>
              </a:defRPr>
            </a:lvl3pPr>
            <a:lvl4pPr lvl="3" marR="0" algn="ctr">
              <a:lnSpc>
                <a:spcPct val="100000"/>
              </a:lnSpc>
              <a:spcBef>
                <a:spcPts val="0"/>
              </a:spcBef>
              <a:spcAft>
                <a:spcPts val="0"/>
              </a:spcAft>
              <a:buClr>
                <a:schemeClr val="dk1"/>
              </a:buClr>
              <a:buSzPts val="5200"/>
              <a:buFont typeface="Arial"/>
              <a:buNone/>
              <a:defRPr b="0" i="0" sz="5200" u="none" cap="none" strike="noStrike">
                <a:solidFill>
                  <a:schemeClr val="dk1"/>
                </a:solidFill>
                <a:latin typeface="Arial"/>
                <a:ea typeface="Arial"/>
                <a:cs typeface="Arial"/>
                <a:sym typeface="Arial"/>
              </a:defRPr>
            </a:lvl4pPr>
            <a:lvl5pPr lvl="4" marR="0" algn="ctr">
              <a:lnSpc>
                <a:spcPct val="100000"/>
              </a:lnSpc>
              <a:spcBef>
                <a:spcPts val="0"/>
              </a:spcBef>
              <a:spcAft>
                <a:spcPts val="0"/>
              </a:spcAft>
              <a:buClr>
                <a:schemeClr val="dk1"/>
              </a:buClr>
              <a:buSzPts val="5200"/>
              <a:buFont typeface="Arial"/>
              <a:buNone/>
              <a:defRPr b="0" i="0" sz="5200" u="none" cap="none" strike="noStrike">
                <a:solidFill>
                  <a:schemeClr val="dk1"/>
                </a:solidFill>
                <a:latin typeface="Arial"/>
                <a:ea typeface="Arial"/>
                <a:cs typeface="Arial"/>
                <a:sym typeface="Arial"/>
              </a:defRPr>
            </a:lvl5pPr>
            <a:lvl6pPr lvl="5" marR="0" algn="ctr">
              <a:lnSpc>
                <a:spcPct val="100000"/>
              </a:lnSpc>
              <a:spcBef>
                <a:spcPts val="0"/>
              </a:spcBef>
              <a:spcAft>
                <a:spcPts val="0"/>
              </a:spcAft>
              <a:buClr>
                <a:schemeClr val="dk1"/>
              </a:buClr>
              <a:buSzPts val="5200"/>
              <a:buFont typeface="Arial"/>
              <a:buNone/>
              <a:defRPr b="0" i="0" sz="5200" u="none" cap="none" strike="noStrike">
                <a:solidFill>
                  <a:schemeClr val="dk1"/>
                </a:solidFill>
                <a:latin typeface="Arial"/>
                <a:ea typeface="Arial"/>
                <a:cs typeface="Arial"/>
                <a:sym typeface="Arial"/>
              </a:defRPr>
            </a:lvl6pPr>
            <a:lvl7pPr lvl="6" marR="0" algn="ctr">
              <a:lnSpc>
                <a:spcPct val="100000"/>
              </a:lnSpc>
              <a:spcBef>
                <a:spcPts val="0"/>
              </a:spcBef>
              <a:spcAft>
                <a:spcPts val="0"/>
              </a:spcAft>
              <a:buClr>
                <a:schemeClr val="dk1"/>
              </a:buClr>
              <a:buSzPts val="5200"/>
              <a:buFont typeface="Arial"/>
              <a:buNone/>
              <a:defRPr b="0" i="0" sz="5200" u="none" cap="none" strike="noStrike">
                <a:solidFill>
                  <a:schemeClr val="dk1"/>
                </a:solidFill>
                <a:latin typeface="Arial"/>
                <a:ea typeface="Arial"/>
                <a:cs typeface="Arial"/>
                <a:sym typeface="Arial"/>
              </a:defRPr>
            </a:lvl7pPr>
            <a:lvl8pPr lvl="7" marR="0" algn="ctr">
              <a:lnSpc>
                <a:spcPct val="100000"/>
              </a:lnSpc>
              <a:spcBef>
                <a:spcPts val="0"/>
              </a:spcBef>
              <a:spcAft>
                <a:spcPts val="0"/>
              </a:spcAft>
              <a:buClr>
                <a:schemeClr val="dk1"/>
              </a:buClr>
              <a:buSzPts val="5200"/>
              <a:buFont typeface="Arial"/>
              <a:buNone/>
              <a:defRPr b="0" i="0" sz="5200" u="none" cap="none" strike="noStrike">
                <a:solidFill>
                  <a:schemeClr val="dk1"/>
                </a:solidFill>
                <a:latin typeface="Arial"/>
                <a:ea typeface="Arial"/>
                <a:cs typeface="Arial"/>
                <a:sym typeface="Arial"/>
              </a:defRPr>
            </a:lvl8pPr>
            <a:lvl9pPr lvl="8" marR="0" algn="ctr">
              <a:lnSpc>
                <a:spcPct val="100000"/>
              </a:lnSpc>
              <a:spcBef>
                <a:spcPts val="0"/>
              </a:spcBef>
              <a:spcAft>
                <a:spcPts val="0"/>
              </a:spcAft>
              <a:buClr>
                <a:schemeClr val="dk1"/>
              </a:buClr>
              <a:buSzPts val="5200"/>
              <a:buFont typeface="Arial"/>
              <a:buNone/>
              <a:defRPr b="0" i="0" sz="5200" u="none" cap="none" strike="noStrike">
                <a:solidFill>
                  <a:schemeClr val="dk1"/>
                </a:solidFill>
                <a:latin typeface="Arial"/>
                <a:ea typeface="Arial"/>
                <a:cs typeface="Arial"/>
                <a:sym typeface="Arial"/>
              </a:defRPr>
            </a:lvl9pPr>
          </a:lstStyle>
          <a:p/>
        </p:txBody>
      </p:sp>
      <p:sp>
        <p:nvSpPr>
          <p:cNvPr id="15" name="Google Shape;15;p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0"/>
              </a:spcBef>
              <a:spcAft>
                <a:spcPts val="0"/>
              </a:spcAft>
              <a:buClr>
                <a:schemeClr val="dk2"/>
              </a:buClr>
              <a:buSzPts val="2800"/>
              <a:buFont typeface="Arial"/>
              <a:buNone/>
              <a:defRPr b="0" i="0" sz="28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Clr>
                <a:schemeClr val="dk2"/>
              </a:buClr>
              <a:buSzPts val="2800"/>
              <a:buFont typeface="Arial"/>
              <a:buNone/>
              <a:defRPr b="0" i="0" sz="28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Clr>
                <a:schemeClr val="dk2"/>
              </a:buClr>
              <a:buSzPts val="2800"/>
              <a:buFont typeface="Arial"/>
              <a:buNone/>
              <a:defRPr b="0" i="0" sz="28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Clr>
                <a:schemeClr val="dk2"/>
              </a:buClr>
              <a:buSzPts val="2800"/>
              <a:buFont typeface="Arial"/>
              <a:buNone/>
              <a:defRPr b="0" i="0" sz="28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Clr>
                <a:schemeClr val="dk2"/>
              </a:buClr>
              <a:buSzPts val="2800"/>
              <a:buFont typeface="Arial"/>
              <a:buNone/>
              <a:defRPr b="0" i="0" sz="28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Clr>
                <a:schemeClr val="dk2"/>
              </a:buClr>
              <a:buSzPts val="2800"/>
              <a:buFont typeface="Arial"/>
              <a:buNone/>
              <a:defRPr b="0" i="0" sz="28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Clr>
                <a:schemeClr val="dk2"/>
              </a:buClr>
              <a:buSzPts val="2800"/>
              <a:buFont typeface="Arial"/>
              <a:buNone/>
              <a:defRPr b="0" i="0" sz="28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Clr>
                <a:schemeClr val="dk2"/>
              </a:buClr>
              <a:buSzPts val="2800"/>
              <a:buFont typeface="Arial"/>
              <a:buNone/>
              <a:defRPr b="0" i="0" sz="28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Clr>
                <a:schemeClr val="dk2"/>
              </a:buClr>
              <a:buSzPts val="2800"/>
              <a:buFont typeface="Arial"/>
              <a:buNone/>
              <a:defRPr b="0" i="0" sz="2800" u="none" cap="none" strike="noStrike">
                <a:solidFill>
                  <a:schemeClr val="dk2"/>
                </a:solidFill>
                <a:latin typeface="Arial"/>
                <a:ea typeface="Arial"/>
                <a:cs typeface="Arial"/>
                <a:sym typeface="Arial"/>
              </a:defRPr>
            </a:lvl9pPr>
          </a:lstStyle>
          <a:p/>
        </p:txBody>
      </p:sp>
      <p:sp>
        <p:nvSpPr>
          <p:cNvPr id="16" name="Google Shape;16;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110" name="Shape 110"/>
        <p:cNvGrpSpPr/>
        <p:nvPr/>
      </p:nvGrpSpPr>
      <p:grpSpPr>
        <a:xfrm>
          <a:off x="0" y="0"/>
          <a:ext cx="0" cy="0"/>
          <a:chOff x="0" y="0"/>
          <a:chExt cx="0" cy="0"/>
        </a:xfrm>
      </p:grpSpPr>
      <p:sp>
        <p:nvSpPr>
          <p:cNvPr id="111" name="Google Shape;111;p21"/>
          <p:cNvSpPr txBox="1"/>
          <p:nvPr>
            <p:ph type="title"/>
          </p:nvPr>
        </p:nvSpPr>
        <p:spPr>
          <a:xfrm>
            <a:off x="310550" y="506137"/>
            <a:ext cx="8509500" cy="1126500"/>
          </a:xfrm>
          <a:prstGeom prst="rect">
            <a:avLst/>
          </a:prstGeom>
          <a:noFill/>
          <a:ln>
            <a:noFill/>
          </a:ln>
        </p:spPr>
        <p:txBody>
          <a:bodyPr anchorCtr="1" anchor="ctr" bIns="91425" lIns="91425" spcFirstLastPara="1" rIns="91425" wrap="square" tIns="91425">
            <a:noAutofit/>
          </a:bodyPr>
          <a:lstStyle>
            <a:lvl1pPr indent="0" lvl="0" marL="0" marR="0" rtl="0" algn="l">
              <a:spcBef>
                <a:spcPts val="0"/>
              </a:spcBef>
              <a:spcAft>
                <a:spcPts val="0"/>
              </a:spcAft>
              <a:buSzPts val="2800"/>
              <a:buNone/>
              <a:defRPr b="0" i="0" sz="1600" u="none" cap="none" strike="noStrike"/>
            </a:lvl1pPr>
            <a:lvl2pPr indent="0" lvl="1" marL="0" marR="0" rtl="0" algn="l">
              <a:spcBef>
                <a:spcPts val="0"/>
              </a:spcBef>
              <a:spcAft>
                <a:spcPts val="0"/>
              </a:spcAft>
              <a:buSzPts val="2800"/>
              <a:buNone/>
              <a:defRPr b="0" i="0" sz="1600" u="none" cap="none" strike="noStrike"/>
            </a:lvl2pPr>
            <a:lvl3pPr indent="0" lvl="2" marL="0" marR="0" rtl="0" algn="l">
              <a:spcBef>
                <a:spcPts val="0"/>
              </a:spcBef>
              <a:spcAft>
                <a:spcPts val="0"/>
              </a:spcAft>
              <a:buSzPts val="2800"/>
              <a:buNone/>
              <a:defRPr b="0" i="0" sz="1600" u="none" cap="none" strike="noStrike"/>
            </a:lvl3pPr>
            <a:lvl4pPr indent="0" lvl="3" marL="0" marR="0" rtl="0" algn="l">
              <a:spcBef>
                <a:spcPts val="0"/>
              </a:spcBef>
              <a:spcAft>
                <a:spcPts val="0"/>
              </a:spcAft>
              <a:buSzPts val="2800"/>
              <a:buNone/>
              <a:defRPr b="0" i="0" sz="1600" u="none" cap="none" strike="noStrike"/>
            </a:lvl4pPr>
            <a:lvl5pPr indent="0" lvl="4" marL="0" marR="0" rtl="0" algn="l">
              <a:spcBef>
                <a:spcPts val="0"/>
              </a:spcBef>
              <a:spcAft>
                <a:spcPts val="0"/>
              </a:spcAft>
              <a:buSzPts val="2800"/>
              <a:buNone/>
              <a:defRPr b="0" i="0" sz="1600" u="none" cap="none" strike="noStrike"/>
            </a:lvl5pPr>
            <a:lvl6pPr indent="0" lvl="5" marL="0" marR="0" rtl="0" algn="l">
              <a:spcBef>
                <a:spcPts val="0"/>
              </a:spcBef>
              <a:spcAft>
                <a:spcPts val="0"/>
              </a:spcAft>
              <a:buSzPts val="2800"/>
              <a:buNone/>
              <a:defRPr b="0" i="0" sz="1600" u="none" cap="none" strike="noStrike"/>
            </a:lvl6pPr>
            <a:lvl7pPr indent="0" lvl="6" marL="0" marR="0" rtl="0" algn="l">
              <a:spcBef>
                <a:spcPts val="0"/>
              </a:spcBef>
              <a:spcAft>
                <a:spcPts val="0"/>
              </a:spcAft>
              <a:buSzPts val="2800"/>
              <a:buNone/>
              <a:defRPr b="0" i="0" sz="1600" u="none" cap="none" strike="noStrike"/>
            </a:lvl7pPr>
            <a:lvl8pPr indent="0" lvl="7" marL="0" marR="0" rtl="0" algn="l">
              <a:spcBef>
                <a:spcPts val="0"/>
              </a:spcBef>
              <a:spcAft>
                <a:spcPts val="0"/>
              </a:spcAft>
              <a:buSzPts val="2800"/>
              <a:buNone/>
              <a:defRPr b="0" i="0" sz="1600" u="none" cap="none" strike="noStrike"/>
            </a:lvl8pPr>
            <a:lvl9pPr indent="0" lvl="8" marL="0" marR="0" rtl="0" algn="l">
              <a:spcBef>
                <a:spcPts val="0"/>
              </a:spcBef>
              <a:spcAft>
                <a:spcPts val="0"/>
              </a:spcAft>
              <a:buSzPts val="2800"/>
              <a:buNone/>
              <a:defRPr b="0" i="0" sz="1600" u="none" cap="none" strike="noStrike"/>
            </a:lvl9pPr>
          </a:lstStyle>
          <a:p/>
        </p:txBody>
      </p:sp>
      <p:sp>
        <p:nvSpPr>
          <p:cNvPr id="112" name="Google Shape;112;p21"/>
          <p:cNvSpPr txBox="1"/>
          <p:nvPr>
            <p:ph idx="1" type="body"/>
          </p:nvPr>
        </p:nvSpPr>
        <p:spPr>
          <a:xfrm>
            <a:off x="390882" y="1665353"/>
            <a:ext cx="4078500" cy="33702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800"/>
              <a:buNone/>
              <a:defRPr b="0" i="0" sz="1600" u="none" cap="none" strike="noStrike"/>
            </a:lvl1pPr>
            <a:lvl2pPr indent="-228600" lvl="1" marL="914400" marR="0" rtl="0" algn="l">
              <a:spcBef>
                <a:spcPts val="1600"/>
              </a:spcBef>
              <a:spcAft>
                <a:spcPts val="0"/>
              </a:spcAft>
              <a:buSzPts val="1400"/>
              <a:buNone/>
              <a:defRPr b="0" i="0" sz="1600" u="none" cap="none" strike="noStrike"/>
            </a:lvl2pPr>
            <a:lvl3pPr indent="-228600" lvl="2" marL="1371600" marR="0" rtl="0" algn="l">
              <a:spcBef>
                <a:spcPts val="1600"/>
              </a:spcBef>
              <a:spcAft>
                <a:spcPts val="0"/>
              </a:spcAft>
              <a:buSzPts val="1400"/>
              <a:buNone/>
              <a:defRPr b="0" i="0" sz="1600" u="none" cap="none" strike="noStrike"/>
            </a:lvl3pPr>
            <a:lvl4pPr indent="-228600" lvl="3" marL="1828800" marR="0" rtl="0" algn="l">
              <a:spcBef>
                <a:spcPts val="1600"/>
              </a:spcBef>
              <a:spcAft>
                <a:spcPts val="0"/>
              </a:spcAft>
              <a:buSzPts val="1400"/>
              <a:buNone/>
              <a:defRPr b="0" i="0" sz="1600" u="none" cap="none" strike="noStrike"/>
            </a:lvl4pPr>
            <a:lvl5pPr indent="-228600" lvl="4" marL="2286000" marR="0" rtl="0" algn="l">
              <a:spcBef>
                <a:spcPts val="1600"/>
              </a:spcBef>
              <a:spcAft>
                <a:spcPts val="0"/>
              </a:spcAft>
              <a:buSzPts val="1400"/>
              <a:buNone/>
              <a:defRPr b="0" i="0" sz="1600" u="none" cap="none" strike="noStrike"/>
            </a:lvl5pPr>
            <a:lvl6pPr indent="-228600" lvl="5" marL="2743200" marR="0" rtl="0" algn="l">
              <a:spcBef>
                <a:spcPts val="1600"/>
              </a:spcBef>
              <a:spcAft>
                <a:spcPts val="0"/>
              </a:spcAft>
              <a:buSzPts val="1400"/>
              <a:buNone/>
              <a:defRPr b="0" i="0" sz="1600" u="none" cap="none" strike="noStrike"/>
            </a:lvl6pPr>
            <a:lvl7pPr indent="-228600" lvl="6" marL="3200400" marR="0" rtl="0" algn="l">
              <a:spcBef>
                <a:spcPts val="1600"/>
              </a:spcBef>
              <a:spcAft>
                <a:spcPts val="0"/>
              </a:spcAft>
              <a:buSzPts val="1400"/>
              <a:buNone/>
              <a:defRPr b="0" i="0" sz="1600" u="none" cap="none" strike="noStrike"/>
            </a:lvl7pPr>
            <a:lvl8pPr indent="-228600" lvl="7" marL="3657600" marR="0" rtl="0" algn="l">
              <a:spcBef>
                <a:spcPts val="1600"/>
              </a:spcBef>
              <a:spcAft>
                <a:spcPts val="0"/>
              </a:spcAft>
              <a:buSzPts val="1400"/>
              <a:buNone/>
              <a:defRPr b="0" i="0" sz="1600" u="none" cap="none" strike="noStrike"/>
            </a:lvl8pPr>
            <a:lvl9pPr indent="-228600" lvl="8" marL="4114800" marR="0" rtl="0" algn="l">
              <a:spcBef>
                <a:spcPts val="1600"/>
              </a:spcBef>
              <a:spcAft>
                <a:spcPts val="1600"/>
              </a:spcAft>
              <a:buSzPts val="1400"/>
              <a:buNone/>
              <a:defRPr b="0" i="0" sz="1600" u="none" cap="none" strike="noStrike"/>
            </a:lvl9pPr>
          </a:lstStyle>
          <a:p/>
        </p:txBody>
      </p:sp>
      <p:sp>
        <p:nvSpPr>
          <p:cNvPr id="113" name="Google Shape;113;p21"/>
          <p:cNvSpPr txBox="1"/>
          <p:nvPr>
            <p:ph idx="2" type="body"/>
          </p:nvPr>
        </p:nvSpPr>
        <p:spPr>
          <a:xfrm>
            <a:off x="4673600" y="1665353"/>
            <a:ext cx="4078500" cy="33702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800"/>
              <a:buNone/>
              <a:defRPr b="0" i="0" sz="1600" u="none" cap="none" strike="noStrike"/>
            </a:lvl1pPr>
            <a:lvl2pPr indent="-228600" lvl="1" marL="914400" marR="0" rtl="0" algn="l">
              <a:spcBef>
                <a:spcPts val="1600"/>
              </a:spcBef>
              <a:spcAft>
                <a:spcPts val="0"/>
              </a:spcAft>
              <a:buSzPts val="1400"/>
              <a:buNone/>
              <a:defRPr b="0" i="0" sz="1600" u="none" cap="none" strike="noStrike"/>
            </a:lvl2pPr>
            <a:lvl3pPr indent="-228600" lvl="2" marL="1371600" marR="0" rtl="0" algn="l">
              <a:spcBef>
                <a:spcPts val="1600"/>
              </a:spcBef>
              <a:spcAft>
                <a:spcPts val="0"/>
              </a:spcAft>
              <a:buSzPts val="1400"/>
              <a:buNone/>
              <a:defRPr b="0" i="0" sz="1600" u="none" cap="none" strike="noStrike"/>
            </a:lvl3pPr>
            <a:lvl4pPr indent="-228600" lvl="3" marL="1828800" marR="0" rtl="0" algn="l">
              <a:spcBef>
                <a:spcPts val="1600"/>
              </a:spcBef>
              <a:spcAft>
                <a:spcPts val="0"/>
              </a:spcAft>
              <a:buSzPts val="1400"/>
              <a:buNone/>
              <a:defRPr b="0" i="0" sz="1600" u="none" cap="none" strike="noStrike"/>
            </a:lvl4pPr>
            <a:lvl5pPr indent="-228600" lvl="4" marL="2286000" marR="0" rtl="0" algn="l">
              <a:spcBef>
                <a:spcPts val="1600"/>
              </a:spcBef>
              <a:spcAft>
                <a:spcPts val="0"/>
              </a:spcAft>
              <a:buSzPts val="1400"/>
              <a:buNone/>
              <a:defRPr b="0" i="0" sz="1600" u="none" cap="none" strike="noStrike"/>
            </a:lvl5pPr>
            <a:lvl6pPr indent="-228600" lvl="5" marL="2743200" marR="0" rtl="0" algn="l">
              <a:spcBef>
                <a:spcPts val="1600"/>
              </a:spcBef>
              <a:spcAft>
                <a:spcPts val="0"/>
              </a:spcAft>
              <a:buSzPts val="1400"/>
              <a:buNone/>
              <a:defRPr b="0" i="0" sz="1600" u="none" cap="none" strike="noStrike"/>
            </a:lvl6pPr>
            <a:lvl7pPr indent="-228600" lvl="6" marL="3200400" marR="0" rtl="0" algn="l">
              <a:spcBef>
                <a:spcPts val="1600"/>
              </a:spcBef>
              <a:spcAft>
                <a:spcPts val="0"/>
              </a:spcAft>
              <a:buSzPts val="1400"/>
              <a:buNone/>
              <a:defRPr b="0" i="0" sz="1600" u="none" cap="none" strike="noStrike"/>
            </a:lvl7pPr>
            <a:lvl8pPr indent="-228600" lvl="7" marL="3657600" marR="0" rtl="0" algn="l">
              <a:spcBef>
                <a:spcPts val="1600"/>
              </a:spcBef>
              <a:spcAft>
                <a:spcPts val="0"/>
              </a:spcAft>
              <a:buSzPts val="1400"/>
              <a:buNone/>
              <a:defRPr b="0" i="0" sz="1600" u="none" cap="none" strike="noStrike"/>
            </a:lvl8pPr>
            <a:lvl9pPr indent="-228600" lvl="8" marL="4114800" marR="0" rtl="0" algn="l">
              <a:spcBef>
                <a:spcPts val="1600"/>
              </a:spcBef>
              <a:spcAft>
                <a:spcPts val="1600"/>
              </a:spcAft>
              <a:buSzPts val="1400"/>
              <a:buNone/>
              <a:defRPr b="0" i="0" sz="1600" u="none" cap="none" strike="noStrike"/>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AND_BODY_2">
    <p:spTree>
      <p:nvGrpSpPr>
        <p:cNvPr id="114" name="Shape 114"/>
        <p:cNvGrpSpPr/>
        <p:nvPr/>
      </p:nvGrpSpPr>
      <p:grpSpPr>
        <a:xfrm>
          <a:off x="0" y="0"/>
          <a:ext cx="0" cy="0"/>
          <a:chOff x="0" y="0"/>
          <a:chExt cx="0" cy="0"/>
        </a:xfrm>
      </p:grpSpPr>
      <p:sp>
        <p:nvSpPr>
          <p:cNvPr id="115" name="Google Shape;115;p22"/>
          <p:cNvSpPr txBox="1"/>
          <p:nvPr>
            <p:ph type="title"/>
          </p:nvPr>
        </p:nvSpPr>
        <p:spPr>
          <a:xfrm>
            <a:off x="310312" y="506050"/>
            <a:ext cx="8509500" cy="1208400"/>
          </a:xfrm>
          <a:prstGeom prst="rect">
            <a:avLst/>
          </a:prstGeom>
          <a:noFill/>
          <a:ln>
            <a:noFill/>
          </a:ln>
        </p:spPr>
        <p:txBody>
          <a:bodyPr anchorCtr="1" anchor="ctr" bIns="91425" lIns="91425" spcFirstLastPara="1" rIns="91425" wrap="square" tIns="91425">
            <a:noAutofit/>
          </a:bodyPr>
          <a:lstStyle>
            <a:lvl1pPr indent="0" lvl="0" marL="0" marR="0" rtl="0" algn="l">
              <a:spcBef>
                <a:spcPts val="0"/>
              </a:spcBef>
              <a:spcAft>
                <a:spcPts val="0"/>
              </a:spcAft>
              <a:buSzPts val="2800"/>
              <a:buNone/>
              <a:defRPr b="0" i="0" sz="1400" u="none" cap="none" strike="noStrike"/>
            </a:lvl1pPr>
            <a:lvl2pPr indent="0" lvl="1" marL="0" marR="0" rtl="0" algn="l">
              <a:spcBef>
                <a:spcPts val="0"/>
              </a:spcBef>
              <a:spcAft>
                <a:spcPts val="0"/>
              </a:spcAft>
              <a:buSzPts val="2800"/>
              <a:buNone/>
              <a:defRPr b="0" i="0" sz="1400" u="none" cap="none" strike="noStrike"/>
            </a:lvl2pPr>
            <a:lvl3pPr indent="0" lvl="2" marL="0" marR="0" rtl="0" algn="l">
              <a:spcBef>
                <a:spcPts val="0"/>
              </a:spcBef>
              <a:spcAft>
                <a:spcPts val="0"/>
              </a:spcAft>
              <a:buSzPts val="2800"/>
              <a:buNone/>
              <a:defRPr b="0" i="0" sz="1400" u="none" cap="none" strike="noStrike"/>
            </a:lvl3pPr>
            <a:lvl4pPr indent="0" lvl="3" marL="0" marR="0" rtl="0" algn="l">
              <a:spcBef>
                <a:spcPts val="0"/>
              </a:spcBef>
              <a:spcAft>
                <a:spcPts val="0"/>
              </a:spcAft>
              <a:buSzPts val="2800"/>
              <a:buNone/>
              <a:defRPr b="0" i="0" sz="1400" u="none" cap="none" strike="noStrike"/>
            </a:lvl4pPr>
            <a:lvl5pPr indent="0" lvl="4" marL="0" marR="0" rtl="0" algn="l">
              <a:spcBef>
                <a:spcPts val="0"/>
              </a:spcBef>
              <a:spcAft>
                <a:spcPts val="0"/>
              </a:spcAft>
              <a:buSzPts val="2800"/>
              <a:buNone/>
              <a:defRPr b="0" i="0" sz="1400" u="none" cap="none" strike="noStrike"/>
            </a:lvl5pPr>
            <a:lvl6pPr indent="0" lvl="5" marL="0" marR="0" rtl="0" algn="l">
              <a:spcBef>
                <a:spcPts val="0"/>
              </a:spcBef>
              <a:spcAft>
                <a:spcPts val="0"/>
              </a:spcAft>
              <a:buSzPts val="2800"/>
              <a:buNone/>
              <a:defRPr b="0" i="0" sz="1400" u="none" cap="none" strike="noStrike"/>
            </a:lvl6pPr>
            <a:lvl7pPr indent="0" lvl="6" marL="0" marR="0" rtl="0" algn="l">
              <a:spcBef>
                <a:spcPts val="0"/>
              </a:spcBef>
              <a:spcAft>
                <a:spcPts val="0"/>
              </a:spcAft>
              <a:buSzPts val="2800"/>
              <a:buNone/>
              <a:defRPr b="0" i="0" sz="1400" u="none" cap="none" strike="noStrike"/>
            </a:lvl7pPr>
            <a:lvl8pPr indent="0" lvl="7" marL="0" marR="0" rtl="0" algn="l">
              <a:spcBef>
                <a:spcPts val="0"/>
              </a:spcBef>
              <a:spcAft>
                <a:spcPts val="0"/>
              </a:spcAft>
              <a:buSzPts val="2800"/>
              <a:buNone/>
              <a:defRPr b="0" i="0" sz="1400" u="none" cap="none" strike="noStrike"/>
            </a:lvl8pPr>
            <a:lvl9pPr indent="0" lvl="8" marL="0" marR="0" rtl="0" algn="l">
              <a:spcBef>
                <a:spcPts val="0"/>
              </a:spcBef>
              <a:spcAft>
                <a:spcPts val="0"/>
              </a:spcAft>
              <a:buSzPts val="2800"/>
              <a:buNone/>
              <a:defRPr b="0" i="0" sz="1400" u="none" cap="none" strike="noStrike"/>
            </a:lvl9pPr>
          </a:lstStyle>
          <a:p/>
        </p:txBody>
      </p:sp>
      <p:sp>
        <p:nvSpPr>
          <p:cNvPr id="116" name="Google Shape;116;p22"/>
          <p:cNvSpPr txBox="1"/>
          <p:nvPr>
            <p:ph idx="1" type="subTitle"/>
          </p:nvPr>
        </p:nvSpPr>
        <p:spPr>
          <a:xfrm>
            <a:off x="390604" y="1833894"/>
            <a:ext cx="8357700" cy="29832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800"/>
              <a:buNone/>
              <a:defRPr b="0" i="0" sz="1400" u="none" cap="none" strike="noStrike"/>
            </a:lvl1pPr>
            <a:lvl2pPr indent="0" lvl="1" marL="368300" marR="0" rtl="0" algn="l">
              <a:spcBef>
                <a:spcPts val="1600"/>
              </a:spcBef>
              <a:spcAft>
                <a:spcPts val="0"/>
              </a:spcAft>
              <a:buSzPts val="1400"/>
              <a:buNone/>
              <a:defRPr b="0" i="0" sz="1400" u="none" cap="none" strike="noStrike"/>
            </a:lvl2pPr>
            <a:lvl3pPr indent="0" lvl="2" marL="723900" marR="0" rtl="0" algn="l">
              <a:spcBef>
                <a:spcPts val="1600"/>
              </a:spcBef>
              <a:spcAft>
                <a:spcPts val="0"/>
              </a:spcAft>
              <a:buSzPts val="1400"/>
              <a:buNone/>
              <a:defRPr b="0" i="0" sz="1400" u="none" cap="none" strike="noStrike"/>
            </a:lvl3pPr>
            <a:lvl4pPr indent="0" lvl="3" marL="1092200" marR="0" rtl="0" algn="l">
              <a:spcBef>
                <a:spcPts val="1600"/>
              </a:spcBef>
              <a:spcAft>
                <a:spcPts val="0"/>
              </a:spcAft>
              <a:buSzPts val="1400"/>
              <a:buNone/>
              <a:defRPr b="0" i="0" sz="1400" u="none" cap="none" strike="noStrike"/>
            </a:lvl4pPr>
            <a:lvl5pPr indent="0" lvl="4" marL="1447800" marR="0" rtl="0" algn="l">
              <a:spcBef>
                <a:spcPts val="1600"/>
              </a:spcBef>
              <a:spcAft>
                <a:spcPts val="0"/>
              </a:spcAft>
              <a:buSzPts val="1400"/>
              <a:buNone/>
              <a:defRPr b="0" i="0" sz="1400" u="none" cap="none" strike="noStrike"/>
            </a:lvl5pPr>
            <a:lvl6pPr indent="0" lvl="5" marL="1816100" marR="0" rtl="0" algn="l">
              <a:spcBef>
                <a:spcPts val="1600"/>
              </a:spcBef>
              <a:spcAft>
                <a:spcPts val="0"/>
              </a:spcAft>
              <a:buSzPts val="1400"/>
              <a:buNone/>
              <a:defRPr b="0" i="0" sz="1400" u="none" cap="none" strike="noStrike"/>
            </a:lvl6pPr>
            <a:lvl7pPr indent="0" lvl="6" marL="2171700" marR="0" rtl="0" algn="l">
              <a:spcBef>
                <a:spcPts val="1600"/>
              </a:spcBef>
              <a:spcAft>
                <a:spcPts val="0"/>
              </a:spcAft>
              <a:buSzPts val="1400"/>
              <a:buNone/>
              <a:defRPr b="0" i="0" sz="1400" u="none" cap="none" strike="noStrike"/>
            </a:lvl7pPr>
            <a:lvl8pPr indent="0" lvl="7" marL="2540000" marR="0" rtl="0" algn="l">
              <a:spcBef>
                <a:spcPts val="1600"/>
              </a:spcBef>
              <a:spcAft>
                <a:spcPts val="0"/>
              </a:spcAft>
              <a:buSzPts val="1400"/>
              <a:buNone/>
              <a:defRPr b="0" i="0" sz="1400" u="none" cap="none" strike="noStrike"/>
            </a:lvl8pPr>
            <a:lvl9pPr indent="0" lvl="8" marL="2908300" marR="0" rtl="0" algn="l">
              <a:spcBef>
                <a:spcPts val="1600"/>
              </a:spcBef>
              <a:spcAft>
                <a:spcPts val="1600"/>
              </a:spcAft>
              <a:buSzPts val="1400"/>
              <a:buNone/>
              <a:defRPr b="0" i="0" sz="1400" u="none" cap="none" strike="noStrike"/>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p:cSld name="TITLE_AND_BODY_3">
    <p:spTree>
      <p:nvGrpSpPr>
        <p:cNvPr id="117" name="Shape 117"/>
        <p:cNvGrpSpPr/>
        <p:nvPr/>
      </p:nvGrpSpPr>
      <p:grpSpPr>
        <a:xfrm>
          <a:off x="0" y="0"/>
          <a:ext cx="0" cy="0"/>
          <a:chOff x="0" y="0"/>
          <a:chExt cx="0" cy="0"/>
        </a:xfrm>
      </p:grpSpPr>
      <p:sp>
        <p:nvSpPr>
          <p:cNvPr id="118" name="Google Shape;118;p23"/>
          <p:cNvSpPr txBox="1"/>
          <p:nvPr>
            <p:ph type="title"/>
          </p:nvPr>
        </p:nvSpPr>
        <p:spPr>
          <a:xfrm>
            <a:off x="310312" y="506050"/>
            <a:ext cx="8509500" cy="1208400"/>
          </a:xfrm>
          <a:prstGeom prst="rect">
            <a:avLst/>
          </a:prstGeom>
          <a:noFill/>
          <a:ln>
            <a:noFill/>
          </a:ln>
        </p:spPr>
        <p:txBody>
          <a:bodyPr anchorCtr="1" anchor="ctr" bIns="91425" lIns="91425" spcFirstLastPara="1" rIns="91425" wrap="square" tIns="91425">
            <a:noAutofit/>
          </a:bodyPr>
          <a:lstStyle>
            <a:lvl1pPr indent="0" lvl="0" marL="0" marR="0" rtl="0" algn="l">
              <a:spcBef>
                <a:spcPts val="0"/>
              </a:spcBef>
              <a:spcAft>
                <a:spcPts val="0"/>
              </a:spcAft>
              <a:buSzPts val="2800"/>
              <a:buNone/>
              <a:defRPr b="0" i="0" sz="1400" u="none" cap="none" strike="noStrike"/>
            </a:lvl1pPr>
            <a:lvl2pPr indent="0" lvl="1" marL="0" marR="0" rtl="0" algn="l">
              <a:spcBef>
                <a:spcPts val="0"/>
              </a:spcBef>
              <a:spcAft>
                <a:spcPts val="0"/>
              </a:spcAft>
              <a:buSzPts val="2800"/>
              <a:buNone/>
              <a:defRPr b="0" i="0" sz="1400" u="none" cap="none" strike="noStrike"/>
            </a:lvl2pPr>
            <a:lvl3pPr indent="0" lvl="2" marL="0" marR="0" rtl="0" algn="l">
              <a:spcBef>
                <a:spcPts val="0"/>
              </a:spcBef>
              <a:spcAft>
                <a:spcPts val="0"/>
              </a:spcAft>
              <a:buSzPts val="2800"/>
              <a:buNone/>
              <a:defRPr b="0" i="0" sz="1400" u="none" cap="none" strike="noStrike"/>
            </a:lvl3pPr>
            <a:lvl4pPr indent="0" lvl="3" marL="0" marR="0" rtl="0" algn="l">
              <a:spcBef>
                <a:spcPts val="0"/>
              </a:spcBef>
              <a:spcAft>
                <a:spcPts val="0"/>
              </a:spcAft>
              <a:buSzPts val="2800"/>
              <a:buNone/>
              <a:defRPr b="0" i="0" sz="1400" u="none" cap="none" strike="noStrike"/>
            </a:lvl4pPr>
            <a:lvl5pPr indent="0" lvl="4" marL="0" marR="0" rtl="0" algn="l">
              <a:spcBef>
                <a:spcPts val="0"/>
              </a:spcBef>
              <a:spcAft>
                <a:spcPts val="0"/>
              </a:spcAft>
              <a:buSzPts val="2800"/>
              <a:buNone/>
              <a:defRPr b="0" i="0" sz="1400" u="none" cap="none" strike="noStrike"/>
            </a:lvl5pPr>
            <a:lvl6pPr indent="0" lvl="5" marL="0" marR="0" rtl="0" algn="l">
              <a:spcBef>
                <a:spcPts val="0"/>
              </a:spcBef>
              <a:spcAft>
                <a:spcPts val="0"/>
              </a:spcAft>
              <a:buSzPts val="2800"/>
              <a:buNone/>
              <a:defRPr b="0" i="0" sz="1400" u="none" cap="none" strike="noStrike"/>
            </a:lvl6pPr>
            <a:lvl7pPr indent="0" lvl="6" marL="0" marR="0" rtl="0" algn="l">
              <a:spcBef>
                <a:spcPts val="0"/>
              </a:spcBef>
              <a:spcAft>
                <a:spcPts val="0"/>
              </a:spcAft>
              <a:buSzPts val="2800"/>
              <a:buNone/>
              <a:defRPr b="0" i="0" sz="1400" u="none" cap="none" strike="noStrike"/>
            </a:lvl7pPr>
            <a:lvl8pPr indent="0" lvl="7" marL="0" marR="0" rtl="0" algn="l">
              <a:spcBef>
                <a:spcPts val="0"/>
              </a:spcBef>
              <a:spcAft>
                <a:spcPts val="0"/>
              </a:spcAft>
              <a:buSzPts val="2800"/>
              <a:buNone/>
              <a:defRPr b="0" i="0" sz="1400" u="none" cap="none" strike="noStrike"/>
            </a:lvl8pPr>
            <a:lvl9pPr indent="0" lvl="8" marL="0" marR="0" rtl="0" algn="l">
              <a:spcBef>
                <a:spcPts val="0"/>
              </a:spcBef>
              <a:spcAft>
                <a:spcPts val="0"/>
              </a:spcAft>
              <a:buSzPts val="2800"/>
              <a:buNone/>
              <a:defRPr b="0" i="0" sz="1400" u="none" cap="none" strike="noStrike"/>
            </a:lvl9pPr>
          </a:lstStyle>
          <a:p/>
        </p:txBody>
      </p:sp>
      <p:sp>
        <p:nvSpPr>
          <p:cNvPr id="119" name="Google Shape;119;p23"/>
          <p:cNvSpPr txBox="1"/>
          <p:nvPr>
            <p:ph idx="1" type="subTitle"/>
          </p:nvPr>
        </p:nvSpPr>
        <p:spPr>
          <a:xfrm>
            <a:off x="390604" y="1833894"/>
            <a:ext cx="8357700" cy="29832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800"/>
              <a:buNone/>
              <a:defRPr b="0" i="0" sz="1400" u="none" cap="none" strike="noStrike"/>
            </a:lvl1pPr>
            <a:lvl2pPr indent="0" lvl="1" marL="368300" marR="0" rtl="0" algn="l">
              <a:spcBef>
                <a:spcPts val="1600"/>
              </a:spcBef>
              <a:spcAft>
                <a:spcPts val="0"/>
              </a:spcAft>
              <a:buSzPts val="1400"/>
              <a:buNone/>
              <a:defRPr b="0" i="0" sz="1400" u="none" cap="none" strike="noStrike"/>
            </a:lvl2pPr>
            <a:lvl3pPr indent="0" lvl="2" marL="723900" marR="0" rtl="0" algn="l">
              <a:spcBef>
                <a:spcPts val="1600"/>
              </a:spcBef>
              <a:spcAft>
                <a:spcPts val="0"/>
              </a:spcAft>
              <a:buSzPts val="1400"/>
              <a:buNone/>
              <a:defRPr b="0" i="0" sz="1400" u="none" cap="none" strike="noStrike"/>
            </a:lvl3pPr>
            <a:lvl4pPr indent="0" lvl="3" marL="1092200" marR="0" rtl="0" algn="l">
              <a:spcBef>
                <a:spcPts val="1600"/>
              </a:spcBef>
              <a:spcAft>
                <a:spcPts val="0"/>
              </a:spcAft>
              <a:buSzPts val="1400"/>
              <a:buNone/>
              <a:defRPr b="0" i="0" sz="1400" u="none" cap="none" strike="noStrike"/>
            </a:lvl4pPr>
            <a:lvl5pPr indent="0" lvl="4" marL="1447800" marR="0" rtl="0" algn="l">
              <a:spcBef>
                <a:spcPts val="1600"/>
              </a:spcBef>
              <a:spcAft>
                <a:spcPts val="0"/>
              </a:spcAft>
              <a:buSzPts val="1400"/>
              <a:buNone/>
              <a:defRPr b="0" i="0" sz="1400" u="none" cap="none" strike="noStrike"/>
            </a:lvl5pPr>
            <a:lvl6pPr indent="0" lvl="5" marL="1816100" marR="0" rtl="0" algn="l">
              <a:spcBef>
                <a:spcPts val="1600"/>
              </a:spcBef>
              <a:spcAft>
                <a:spcPts val="0"/>
              </a:spcAft>
              <a:buSzPts val="1400"/>
              <a:buNone/>
              <a:defRPr b="0" i="0" sz="1400" u="none" cap="none" strike="noStrike"/>
            </a:lvl6pPr>
            <a:lvl7pPr indent="0" lvl="6" marL="2171700" marR="0" rtl="0" algn="l">
              <a:spcBef>
                <a:spcPts val="1600"/>
              </a:spcBef>
              <a:spcAft>
                <a:spcPts val="0"/>
              </a:spcAft>
              <a:buSzPts val="1400"/>
              <a:buNone/>
              <a:defRPr b="0" i="0" sz="1400" u="none" cap="none" strike="noStrike"/>
            </a:lvl7pPr>
            <a:lvl8pPr indent="0" lvl="7" marL="2540000" marR="0" rtl="0" algn="l">
              <a:spcBef>
                <a:spcPts val="1600"/>
              </a:spcBef>
              <a:spcAft>
                <a:spcPts val="0"/>
              </a:spcAft>
              <a:buSzPts val="1400"/>
              <a:buNone/>
              <a:defRPr b="0" i="0" sz="1400" u="none" cap="none" strike="noStrike"/>
            </a:lvl8pPr>
            <a:lvl9pPr indent="0" lvl="8" marL="2908300" marR="0" rtl="0" algn="l">
              <a:spcBef>
                <a:spcPts val="1600"/>
              </a:spcBef>
              <a:spcAft>
                <a:spcPts val="1600"/>
              </a:spcAft>
              <a:buSzPts val="1400"/>
              <a:buNone/>
              <a:defRPr b="0" i="0" sz="1400" u="none" cap="none" strike="noStrike"/>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125" name="Shape 125"/>
        <p:cNvGrpSpPr/>
        <p:nvPr/>
      </p:nvGrpSpPr>
      <p:grpSpPr>
        <a:xfrm>
          <a:off x="0" y="0"/>
          <a:ext cx="0" cy="0"/>
          <a:chOff x="0" y="0"/>
          <a:chExt cx="0" cy="0"/>
        </a:xfrm>
      </p:grpSpPr>
      <p:sp>
        <p:nvSpPr>
          <p:cNvPr id="126" name="Google Shape;126;p25"/>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
        <p:nvSpPr>
          <p:cNvPr id="127" name="Google Shape;127;p25"/>
          <p:cNvSpPr txBox="1"/>
          <p:nvPr>
            <p:ph idx="1" type="body"/>
          </p:nvPr>
        </p:nvSpPr>
        <p:spPr>
          <a:xfrm>
            <a:off x="390882" y="1665353"/>
            <a:ext cx="8357400" cy="35334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28" name="Shape 128"/>
        <p:cNvGrpSpPr/>
        <p:nvPr/>
      </p:nvGrpSpPr>
      <p:grpSpPr>
        <a:xfrm>
          <a:off x="0" y="0"/>
          <a:ext cx="0" cy="0"/>
          <a:chOff x="0" y="0"/>
          <a:chExt cx="0" cy="0"/>
        </a:xfrm>
      </p:grpSpPr>
      <p:sp>
        <p:nvSpPr>
          <p:cNvPr id="129" name="Google Shape;129;p26"/>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
        <p:nvSpPr>
          <p:cNvPr id="130" name="Google Shape;130;p26"/>
          <p:cNvSpPr txBox="1"/>
          <p:nvPr>
            <p:ph idx="1" type="subTitle"/>
          </p:nvPr>
        </p:nvSpPr>
        <p:spPr>
          <a:xfrm>
            <a:off x="390882" y="1665353"/>
            <a:ext cx="8357400" cy="3533400"/>
          </a:xfrm>
          <a:prstGeom prst="rect">
            <a:avLst/>
          </a:prstGeom>
          <a:noFill/>
          <a:ln>
            <a:noFill/>
          </a:ln>
        </p:spPr>
        <p:txBody>
          <a:bodyPr anchorCtr="0"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419100" marR="0" rtl="0" algn="l">
              <a:spcBef>
                <a:spcPts val="0"/>
              </a:spcBef>
              <a:spcAft>
                <a:spcPts val="0"/>
              </a:spcAft>
              <a:buSzPts val="1300"/>
              <a:buNone/>
              <a:defRPr b="0" i="0" sz="1600" u="none" cap="none" strike="noStrike"/>
            </a:lvl2pPr>
            <a:lvl3pPr indent="0" lvl="2" marL="825500" marR="0" rtl="0" algn="l">
              <a:spcBef>
                <a:spcPts val="0"/>
              </a:spcBef>
              <a:spcAft>
                <a:spcPts val="0"/>
              </a:spcAft>
              <a:buSzPts val="1300"/>
              <a:buNone/>
              <a:defRPr b="0" i="0" sz="1600" u="none" cap="none" strike="noStrike"/>
            </a:lvl3pPr>
            <a:lvl4pPr indent="0" lvl="3" marL="1244600" marR="0" rtl="0" algn="l">
              <a:spcBef>
                <a:spcPts val="0"/>
              </a:spcBef>
              <a:spcAft>
                <a:spcPts val="0"/>
              </a:spcAft>
              <a:buSzPts val="1300"/>
              <a:buNone/>
              <a:defRPr b="0" i="0" sz="1600" u="none" cap="none" strike="noStrike"/>
            </a:lvl4pPr>
            <a:lvl5pPr indent="0" lvl="4" marL="1663700" marR="0" rtl="0" algn="l">
              <a:spcBef>
                <a:spcPts val="0"/>
              </a:spcBef>
              <a:spcAft>
                <a:spcPts val="0"/>
              </a:spcAft>
              <a:buSzPts val="1300"/>
              <a:buNone/>
              <a:defRPr b="0" i="0" sz="1600" u="none" cap="none" strike="noStrike"/>
            </a:lvl5pPr>
            <a:lvl6pPr indent="0" lvl="5" marL="2070100" marR="0" rtl="0" algn="l">
              <a:spcBef>
                <a:spcPts val="0"/>
              </a:spcBef>
              <a:spcAft>
                <a:spcPts val="0"/>
              </a:spcAft>
              <a:buSzPts val="1300"/>
              <a:buNone/>
              <a:defRPr b="0" i="0" sz="1600" u="none" cap="none" strike="noStrike"/>
            </a:lvl6pPr>
            <a:lvl7pPr indent="0" lvl="6" marL="2489200" marR="0" rtl="0" algn="l">
              <a:spcBef>
                <a:spcPts val="0"/>
              </a:spcBef>
              <a:spcAft>
                <a:spcPts val="0"/>
              </a:spcAft>
              <a:buSzPts val="1300"/>
              <a:buNone/>
              <a:defRPr b="0" i="0" sz="1600" u="none" cap="none" strike="noStrike"/>
            </a:lvl7pPr>
            <a:lvl8pPr indent="0" lvl="7" marL="2908300" marR="0" rtl="0" algn="l">
              <a:spcBef>
                <a:spcPts val="0"/>
              </a:spcBef>
              <a:spcAft>
                <a:spcPts val="0"/>
              </a:spcAft>
              <a:buSzPts val="1300"/>
              <a:buNone/>
              <a:defRPr b="0" i="0" sz="1600" u="none" cap="none" strike="noStrike"/>
            </a:lvl8pPr>
            <a:lvl9pPr indent="0" lvl="8" marL="331470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131" name="Shape 131"/>
        <p:cNvGrpSpPr/>
        <p:nvPr/>
      </p:nvGrpSpPr>
      <p:grpSpPr>
        <a:xfrm>
          <a:off x="0" y="0"/>
          <a:ext cx="0" cy="0"/>
          <a:chOff x="0" y="0"/>
          <a:chExt cx="0" cy="0"/>
        </a:xfrm>
      </p:grpSpPr>
      <p:sp>
        <p:nvSpPr>
          <p:cNvPr id="132" name="Google Shape;132;p27"/>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
        <p:nvSpPr>
          <p:cNvPr id="133" name="Google Shape;133;p27"/>
          <p:cNvSpPr txBox="1"/>
          <p:nvPr>
            <p:ph idx="1" type="body"/>
          </p:nvPr>
        </p:nvSpPr>
        <p:spPr>
          <a:xfrm>
            <a:off x="390882" y="1665353"/>
            <a:ext cx="4078500" cy="35334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34" name="Google Shape;134;p27"/>
          <p:cNvSpPr txBox="1"/>
          <p:nvPr>
            <p:ph idx="2" type="body"/>
          </p:nvPr>
        </p:nvSpPr>
        <p:spPr>
          <a:xfrm>
            <a:off x="4673600" y="1665353"/>
            <a:ext cx="4078500" cy="35334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135" name="Shape 135"/>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6" name="Shape 136"/>
        <p:cNvGrpSpPr/>
        <p:nvPr/>
      </p:nvGrpSpPr>
      <p:grpSpPr>
        <a:xfrm>
          <a:off x="0" y="0"/>
          <a:ext cx="0" cy="0"/>
          <a:chOff x="0" y="0"/>
          <a:chExt cx="0" cy="0"/>
        </a:xfrm>
      </p:grpSpPr>
      <p:sp>
        <p:nvSpPr>
          <p:cNvPr id="137" name="Google Shape;137;p29"/>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138" name="Shape 138"/>
        <p:cNvGrpSpPr/>
        <p:nvPr/>
      </p:nvGrpSpPr>
      <p:grpSpPr>
        <a:xfrm>
          <a:off x="0" y="0"/>
          <a:ext cx="0" cy="0"/>
          <a:chOff x="0" y="0"/>
          <a:chExt cx="0" cy="0"/>
        </a:xfrm>
      </p:grpSpPr>
      <p:sp>
        <p:nvSpPr>
          <p:cNvPr id="139" name="Google Shape;139;p30"/>
          <p:cNvSpPr txBox="1"/>
          <p:nvPr>
            <p:ph idx="1" type="subTitle"/>
          </p:nvPr>
        </p:nvSpPr>
        <p:spPr>
          <a:xfrm>
            <a:off x="310550" y="506137"/>
            <a:ext cx="8509500" cy="5223300"/>
          </a:xfrm>
          <a:prstGeom prst="rect">
            <a:avLst/>
          </a:prstGeom>
          <a:noFill/>
          <a:ln>
            <a:noFill/>
          </a:ln>
        </p:spPr>
        <p:txBody>
          <a:bodyPr anchorCtr="0"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419100" marR="0" rtl="0" algn="l">
              <a:spcBef>
                <a:spcPts val="0"/>
              </a:spcBef>
              <a:spcAft>
                <a:spcPts val="0"/>
              </a:spcAft>
              <a:buSzPts val="1300"/>
              <a:buNone/>
              <a:defRPr b="0" i="0" sz="1600" u="none" cap="none" strike="noStrike"/>
            </a:lvl2pPr>
            <a:lvl3pPr indent="0" lvl="2" marL="825500" marR="0" rtl="0" algn="l">
              <a:spcBef>
                <a:spcPts val="0"/>
              </a:spcBef>
              <a:spcAft>
                <a:spcPts val="0"/>
              </a:spcAft>
              <a:buSzPts val="1300"/>
              <a:buNone/>
              <a:defRPr b="0" i="0" sz="1600" u="none" cap="none" strike="noStrike"/>
            </a:lvl3pPr>
            <a:lvl4pPr indent="0" lvl="3" marL="1244600" marR="0" rtl="0" algn="l">
              <a:spcBef>
                <a:spcPts val="0"/>
              </a:spcBef>
              <a:spcAft>
                <a:spcPts val="0"/>
              </a:spcAft>
              <a:buSzPts val="1300"/>
              <a:buNone/>
              <a:defRPr b="0" i="0" sz="1600" u="none" cap="none" strike="noStrike"/>
            </a:lvl4pPr>
            <a:lvl5pPr indent="0" lvl="4" marL="1663700" marR="0" rtl="0" algn="l">
              <a:spcBef>
                <a:spcPts val="0"/>
              </a:spcBef>
              <a:spcAft>
                <a:spcPts val="0"/>
              </a:spcAft>
              <a:buSzPts val="1300"/>
              <a:buNone/>
              <a:defRPr b="0" i="0" sz="1600" u="none" cap="none" strike="noStrike"/>
            </a:lvl5pPr>
            <a:lvl6pPr indent="0" lvl="5" marL="2070100" marR="0" rtl="0" algn="l">
              <a:spcBef>
                <a:spcPts val="0"/>
              </a:spcBef>
              <a:spcAft>
                <a:spcPts val="0"/>
              </a:spcAft>
              <a:buSzPts val="1300"/>
              <a:buNone/>
              <a:defRPr b="0" i="0" sz="1600" u="none" cap="none" strike="noStrike"/>
            </a:lvl6pPr>
            <a:lvl7pPr indent="0" lvl="6" marL="2489200" marR="0" rtl="0" algn="l">
              <a:spcBef>
                <a:spcPts val="0"/>
              </a:spcBef>
              <a:spcAft>
                <a:spcPts val="0"/>
              </a:spcAft>
              <a:buSzPts val="1300"/>
              <a:buNone/>
              <a:defRPr b="0" i="0" sz="1600" u="none" cap="none" strike="noStrike"/>
            </a:lvl7pPr>
            <a:lvl8pPr indent="0" lvl="7" marL="2908300" marR="0" rtl="0" algn="l">
              <a:spcBef>
                <a:spcPts val="0"/>
              </a:spcBef>
              <a:spcAft>
                <a:spcPts val="0"/>
              </a:spcAft>
              <a:buSzPts val="1300"/>
              <a:buNone/>
              <a:defRPr b="0" i="0" sz="1600" u="none" cap="none" strike="noStrike"/>
            </a:lvl8pPr>
            <a:lvl9pPr indent="0" lvl="8" marL="331470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140" name="Shape 140"/>
        <p:cNvGrpSpPr/>
        <p:nvPr/>
      </p:nvGrpSpPr>
      <p:grpSpPr>
        <a:xfrm>
          <a:off x="0" y="0"/>
          <a:ext cx="0" cy="0"/>
          <a:chOff x="0" y="0"/>
          <a:chExt cx="0" cy="0"/>
        </a:xfrm>
      </p:grpSpPr>
      <p:sp>
        <p:nvSpPr>
          <p:cNvPr id="141" name="Google Shape;141;p31"/>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
        <p:nvSpPr>
          <p:cNvPr id="142" name="Google Shape;142;p31"/>
          <p:cNvSpPr txBox="1"/>
          <p:nvPr>
            <p:ph idx="1" type="body"/>
          </p:nvPr>
        </p:nvSpPr>
        <p:spPr>
          <a:xfrm>
            <a:off x="390882" y="1665353"/>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43" name="Google Shape;143;p31"/>
          <p:cNvSpPr txBox="1"/>
          <p:nvPr>
            <p:ph idx="2" type="body"/>
          </p:nvPr>
        </p:nvSpPr>
        <p:spPr>
          <a:xfrm>
            <a:off x="390882" y="3510955"/>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44" name="Google Shape;144;p31"/>
          <p:cNvSpPr txBox="1"/>
          <p:nvPr>
            <p:ph idx="3" type="body"/>
          </p:nvPr>
        </p:nvSpPr>
        <p:spPr>
          <a:xfrm>
            <a:off x="4673600" y="1665353"/>
            <a:ext cx="4078500" cy="35334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19" name="Google Shape;19;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145" name="Shape 145"/>
        <p:cNvGrpSpPr/>
        <p:nvPr/>
      </p:nvGrpSpPr>
      <p:grpSpPr>
        <a:xfrm>
          <a:off x="0" y="0"/>
          <a:ext cx="0" cy="0"/>
          <a:chOff x="0" y="0"/>
          <a:chExt cx="0" cy="0"/>
        </a:xfrm>
      </p:grpSpPr>
      <p:sp>
        <p:nvSpPr>
          <p:cNvPr id="146" name="Google Shape;146;p32"/>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
        <p:nvSpPr>
          <p:cNvPr id="147" name="Google Shape;147;p32"/>
          <p:cNvSpPr txBox="1"/>
          <p:nvPr>
            <p:ph idx="1" type="body"/>
          </p:nvPr>
        </p:nvSpPr>
        <p:spPr>
          <a:xfrm>
            <a:off x="390882" y="1665353"/>
            <a:ext cx="4078500" cy="35334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48" name="Google Shape;148;p32"/>
          <p:cNvSpPr txBox="1"/>
          <p:nvPr>
            <p:ph idx="2" type="body"/>
          </p:nvPr>
        </p:nvSpPr>
        <p:spPr>
          <a:xfrm>
            <a:off x="4673600" y="1665353"/>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49" name="Google Shape;149;p32"/>
          <p:cNvSpPr txBox="1"/>
          <p:nvPr>
            <p:ph idx="3" type="body"/>
          </p:nvPr>
        </p:nvSpPr>
        <p:spPr>
          <a:xfrm>
            <a:off x="4673600" y="3510955"/>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150" name="Shape 150"/>
        <p:cNvGrpSpPr/>
        <p:nvPr/>
      </p:nvGrpSpPr>
      <p:grpSpPr>
        <a:xfrm>
          <a:off x="0" y="0"/>
          <a:ext cx="0" cy="0"/>
          <a:chOff x="0" y="0"/>
          <a:chExt cx="0" cy="0"/>
        </a:xfrm>
      </p:grpSpPr>
      <p:sp>
        <p:nvSpPr>
          <p:cNvPr id="151" name="Google Shape;151;p33"/>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
        <p:nvSpPr>
          <p:cNvPr id="152" name="Google Shape;152;p33"/>
          <p:cNvSpPr txBox="1"/>
          <p:nvPr>
            <p:ph idx="1" type="body"/>
          </p:nvPr>
        </p:nvSpPr>
        <p:spPr>
          <a:xfrm>
            <a:off x="390882" y="1665353"/>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53" name="Google Shape;153;p33"/>
          <p:cNvSpPr txBox="1"/>
          <p:nvPr>
            <p:ph idx="2" type="body"/>
          </p:nvPr>
        </p:nvSpPr>
        <p:spPr>
          <a:xfrm>
            <a:off x="4673600" y="1665353"/>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54" name="Google Shape;154;p33"/>
          <p:cNvSpPr txBox="1"/>
          <p:nvPr>
            <p:ph idx="3" type="body"/>
          </p:nvPr>
        </p:nvSpPr>
        <p:spPr>
          <a:xfrm>
            <a:off x="390882" y="3510955"/>
            <a:ext cx="83574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155" name="Shape 155"/>
        <p:cNvGrpSpPr/>
        <p:nvPr/>
      </p:nvGrpSpPr>
      <p:grpSpPr>
        <a:xfrm>
          <a:off x="0" y="0"/>
          <a:ext cx="0" cy="0"/>
          <a:chOff x="0" y="0"/>
          <a:chExt cx="0" cy="0"/>
        </a:xfrm>
      </p:grpSpPr>
      <p:sp>
        <p:nvSpPr>
          <p:cNvPr id="156" name="Google Shape;156;p34"/>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
        <p:nvSpPr>
          <p:cNvPr id="157" name="Google Shape;157;p34"/>
          <p:cNvSpPr txBox="1"/>
          <p:nvPr>
            <p:ph idx="1" type="body"/>
          </p:nvPr>
        </p:nvSpPr>
        <p:spPr>
          <a:xfrm>
            <a:off x="390882" y="1665353"/>
            <a:ext cx="83574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58" name="Google Shape;158;p34"/>
          <p:cNvSpPr txBox="1"/>
          <p:nvPr>
            <p:ph idx="2" type="body"/>
          </p:nvPr>
        </p:nvSpPr>
        <p:spPr>
          <a:xfrm>
            <a:off x="390882" y="3510955"/>
            <a:ext cx="83574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159" name="Shape 159"/>
        <p:cNvGrpSpPr/>
        <p:nvPr/>
      </p:nvGrpSpPr>
      <p:grpSpPr>
        <a:xfrm>
          <a:off x="0" y="0"/>
          <a:ext cx="0" cy="0"/>
          <a:chOff x="0" y="0"/>
          <a:chExt cx="0" cy="0"/>
        </a:xfrm>
      </p:grpSpPr>
      <p:sp>
        <p:nvSpPr>
          <p:cNvPr id="160" name="Google Shape;160;p35"/>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
        <p:nvSpPr>
          <p:cNvPr id="161" name="Google Shape;161;p35"/>
          <p:cNvSpPr txBox="1"/>
          <p:nvPr>
            <p:ph idx="1" type="body"/>
          </p:nvPr>
        </p:nvSpPr>
        <p:spPr>
          <a:xfrm>
            <a:off x="390882" y="1665353"/>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62" name="Google Shape;162;p35"/>
          <p:cNvSpPr txBox="1"/>
          <p:nvPr>
            <p:ph idx="2" type="body"/>
          </p:nvPr>
        </p:nvSpPr>
        <p:spPr>
          <a:xfrm>
            <a:off x="4673600" y="1665353"/>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63" name="Google Shape;163;p35"/>
          <p:cNvSpPr txBox="1"/>
          <p:nvPr>
            <p:ph idx="3" type="body"/>
          </p:nvPr>
        </p:nvSpPr>
        <p:spPr>
          <a:xfrm>
            <a:off x="4673600" y="3510955"/>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64" name="Google Shape;164;p35"/>
          <p:cNvSpPr txBox="1"/>
          <p:nvPr>
            <p:ph idx="4" type="body"/>
          </p:nvPr>
        </p:nvSpPr>
        <p:spPr>
          <a:xfrm>
            <a:off x="390882" y="3510955"/>
            <a:ext cx="4078500" cy="16851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165" name="Shape 165"/>
        <p:cNvGrpSpPr/>
        <p:nvPr/>
      </p:nvGrpSpPr>
      <p:grpSpPr>
        <a:xfrm>
          <a:off x="0" y="0"/>
          <a:ext cx="0" cy="0"/>
          <a:chOff x="0" y="0"/>
          <a:chExt cx="0" cy="0"/>
        </a:xfrm>
      </p:grpSpPr>
      <p:sp>
        <p:nvSpPr>
          <p:cNvPr id="166" name="Google Shape;166;p36"/>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sp>
        <p:nvSpPr>
          <p:cNvPr id="167" name="Google Shape;167;p36"/>
          <p:cNvSpPr txBox="1"/>
          <p:nvPr>
            <p:ph idx="1" type="body"/>
          </p:nvPr>
        </p:nvSpPr>
        <p:spPr>
          <a:xfrm>
            <a:off x="390882" y="1665353"/>
            <a:ext cx="8357400" cy="35334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68" name="Google Shape;168;p36"/>
          <p:cNvSpPr txBox="1"/>
          <p:nvPr>
            <p:ph idx="2" type="body"/>
          </p:nvPr>
        </p:nvSpPr>
        <p:spPr>
          <a:xfrm>
            <a:off x="390882" y="1665353"/>
            <a:ext cx="8357400" cy="35334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69" name="Google Shape;169;p36"/>
          <p:cNvSpPr/>
          <p:nvPr/>
        </p:nvSpPr>
        <p:spPr>
          <a:xfrm>
            <a:off x="390882" y="1665353"/>
            <a:ext cx="8357400" cy="3533400"/>
          </a:xfrm>
          <a:prstGeom prst="rect">
            <a:avLst/>
          </a:prstGeom>
          <a:noFill/>
          <a:ln>
            <a:noFill/>
          </a:ln>
        </p:spPr>
        <p:txBody>
          <a:bodyPr anchorCtr="0" anchor="ctr" bIns="82925" lIns="82925" spcFirstLastPara="1" rIns="82925" wrap="square" tIns="82925">
            <a:noAutofit/>
          </a:bodyPr>
          <a:lstStyle/>
          <a:p>
            <a:pPr indent="0" lvl="0" marL="0" rtl="0" algn="l">
              <a:spcBef>
                <a:spcPts val="0"/>
              </a:spcBef>
              <a:spcAft>
                <a:spcPts val="0"/>
              </a:spcAft>
              <a:buNone/>
            </a:pPr>
            <a:r>
              <a:t/>
            </a:r>
            <a:endParaRPr/>
          </a:p>
        </p:txBody>
      </p:sp>
      <p:sp>
        <p:nvSpPr>
          <p:cNvPr id="170" name="Google Shape;170;p36"/>
          <p:cNvSpPr/>
          <p:nvPr/>
        </p:nvSpPr>
        <p:spPr>
          <a:xfrm>
            <a:off x="390882" y="1665353"/>
            <a:ext cx="8357400" cy="3533400"/>
          </a:xfrm>
          <a:prstGeom prst="rect">
            <a:avLst/>
          </a:prstGeom>
          <a:noFill/>
          <a:ln>
            <a:noFill/>
          </a:ln>
        </p:spPr>
        <p:txBody>
          <a:bodyPr anchorCtr="0" anchor="ctr" bIns="82925" lIns="82925" spcFirstLastPara="1" rIns="82925" wrap="square" tIns="829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5" name="Shape 175"/>
        <p:cNvGrpSpPr/>
        <p:nvPr/>
      </p:nvGrpSpPr>
      <p:grpSpPr>
        <a:xfrm>
          <a:off x="0" y="0"/>
          <a:ext cx="0" cy="0"/>
          <a:chOff x="0" y="0"/>
          <a:chExt cx="0" cy="0"/>
        </a:xfrm>
      </p:grpSpPr>
      <p:sp>
        <p:nvSpPr>
          <p:cNvPr id="176" name="Google Shape;176;p38"/>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77" name="Google Shape;177;p38"/>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78" name="Google Shape;178;p3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9" name="Shape 179"/>
        <p:cNvGrpSpPr/>
        <p:nvPr/>
      </p:nvGrpSpPr>
      <p:grpSpPr>
        <a:xfrm>
          <a:off x="0" y="0"/>
          <a:ext cx="0" cy="0"/>
          <a:chOff x="0" y="0"/>
          <a:chExt cx="0" cy="0"/>
        </a:xfrm>
      </p:grpSpPr>
      <p:sp>
        <p:nvSpPr>
          <p:cNvPr id="180" name="Google Shape;180;p39"/>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81" name="Google Shape;181;p3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2" name="Shape 182"/>
        <p:cNvGrpSpPr/>
        <p:nvPr/>
      </p:nvGrpSpPr>
      <p:grpSpPr>
        <a:xfrm>
          <a:off x="0" y="0"/>
          <a:ext cx="0" cy="0"/>
          <a:chOff x="0" y="0"/>
          <a:chExt cx="0" cy="0"/>
        </a:xfrm>
      </p:grpSpPr>
      <p:sp>
        <p:nvSpPr>
          <p:cNvPr id="183" name="Google Shape;183;p4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4" name="Google Shape;184;p4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185" name="Google Shape;185;p4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86" name="Shape 186"/>
        <p:cNvGrpSpPr/>
        <p:nvPr/>
      </p:nvGrpSpPr>
      <p:grpSpPr>
        <a:xfrm>
          <a:off x="0" y="0"/>
          <a:ext cx="0" cy="0"/>
          <a:chOff x="0" y="0"/>
          <a:chExt cx="0" cy="0"/>
        </a:xfrm>
      </p:grpSpPr>
      <p:sp>
        <p:nvSpPr>
          <p:cNvPr id="187" name="Google Shape;187;p4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8" name="Google Shape;188;p41"/>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189" name="Google Shape;189;p41"/>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190" name="Google Shape;190;p4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91" name="Shape 191"/>
        <p:cNvGrpSpPr/>
        <p:nvPr/>
      </p:nvGrpSpPr>
      <p:grpSpPr>
        <a:xfrm>
          <a:off x="0" y="0"/>
          <a:ext cx="0" cy="0"/>
          <a:chOff x="0" y="0"/>
          <a:chExt cx="0" cy="0"/>
        </a:xfrm>
      </p:grpSpPr>
      <p:sp>
        <p:nvSpPr>
          <p:cNvPr id="192" name="Google Shape;192;p4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93" name="Google Shape;193;p4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0" name="Shape 20"/>
        <p:cNvGrpSpPr/>
        <p:nvPr/>
      </p:nvGrpSpPr>
      <p:grpSpPr>
        <a:xfrm>
          <a:off x="0" y="0"/>
          <a:ext cx="0" cy="0"/>
          <a:chOff x="0" y="0"/>
          <a:chExt cx="0" cy="0"/>
        </a:xfrm>
      </p:grpSpPr>
      <p:sp>
        <p:nvSpPr>
          <p:cNvPr id="21" name="Google Shape;21;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94" name="Shape 194"/>
        <p:cNvGrpSpPr/>
        <p:nvPr/>
      </p:nvGrpSpPr>
      <p:grpSpPr>
        <a:xfrm>
          <a:off x="0" y="0"/>
          <a:ext cx="0" cy="0"/>
          <a:chOff x="0" y="0"/>
          <a:chExt cx="0" cy="0"/>
        </a:xfrm>
      </p:grpSpPr>
      <p:sp>
        <p:nvSpPr>
          <p:cNvPr id="195" name="Google Shape;195;p43"/>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96" name="Google Shape;196;p43"/>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197" name="Google Shape;197;p4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198" name="Shape 198"/>
        <p:cNvGrpSpPr/>
        <p:nvPr/>
      </p:nvGrpSpPr>
      <p:grpSpPr>
        <a:xfrm>
          <a:off x="0" y="0"/>
          <a:ext cx="0" cy="0"/>
          <a:chOff x="0" y="0"/>
          <a:chExt cx="0" cy="0"/>
        </a:xfrm>
      </p:grpSpPr>
      <p:sp>
        <p:nvSpPr>
          <p:cNvPr id="199" name="Google Shape;199;p44"/>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200" name="Google Shape;200;p4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201" name="Shape 201"/>
        <p:cNvGrpSpPr/>
        <p:nvPr/>
      </p:nvGrpSpPr>
      <p:grpSpPr>
        <a:xfrm>
          <a:off x="0" y="0"/>
          <a:ext cx="0" cy="0"/>
          <a:chOff x="0" y="0"/>
          <a:chExt cx="0" cy="0"/>
        </a:xfrm>
      </p:grpSpPr>
      <p:sp>
        <p:nvSpPr>
          <p:cNvPr id="202" name="Google Shape;202;p4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45"/>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204" name="Google Shape;204;p45"/>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205" name="Google Shape;205;p45"/>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06" name="Google Shape;206;p4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207" name="Shape 207"/>
        <p:cNvGrpSpPr/>
        <p:nvPr/>
      </p:nvGrpSpPr>
      <p:grpSpPr>
        <a:xfrm>
          <a:off x="0" y="0"/>
          <a:ext cx="0" cy="0"/>
          <a:chOff x="0" y="0"/>
          <a:chExt cx="0" cy="0"/>
        </a:xfrm>
      </p:grpSpPr>
      <p:sp>
        <p:nvSpPr>
          <p:cNvPr id="208" name="Google Shape;208;p46"/>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209" name="Google Shape;209;p4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210" name="Shape 210"/>
        <p:cNvGrpSpPr/>
        <p:nvPr/>
      </p:nvGrpSpPr>
      <p:grpSpPr>
        <a:xfrm>
          <a:off x="0" y="0"/>
          <a:ext cx="0" cy="0"/>
          <a:chOff x="0" y="0"/>
          <a:chExt cx="0" cy="0"/>
        </a:xfrm>
      </p:grpSpPr>
      <p:sp>
        <p:nvSpPr>
          <p:cNvPr id="211" name="Google Shape;211;p47"/>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212" name="Google Shape;212;p47"/>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213" name="Google Shape;213;p4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4" name="Shape 214"/>
        <p:cNvGrpSpPr/>
        <p:nvPr/>
      </p:nvGrpSpPr>
      <p:grpSpPr>
        <a:xfrm>
          <a:off x="0" y="0"/>
          <a:ext cx="0" cy="0"/>
          <a:chOff x="0" y="0"/>
          <a:chExt cx="0" cy="0"/>
        </a:xfrm>
      </p:grpSpPr>
      <p:sp>
        <p:nvSpPr>
          <p:cNvPr id="215" name="Google Shape;215;p4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2" name="Shape 22"/>
        <p:cNvGrpSpPr/>
        <p:nvPr/>
      </p:nvGrpSpPr>
      <p:grpSpPr>
        <a:xfrm>
          <a:off x="0" y="0"/>
          <a:ext cx="0" cy="0"/>
          <a:chOff x="0" y="0"/>
          <a:chExt cx="0" cy="0"/>
        </a:xfrm>
      </p:grpSpPr>
      <p:sp>
        <p:nvSpPr>
          <p:cNvPr id="23" name="Google Shape;23;p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1pPr>
            <a:lvl2pPr lvl="1" marR="0" algn="ctr">
              <a:lnSpc>
                <a:spcPct val="10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2pPr>
            <a:lvl3pPr lvl="2" marR="0" algn="ctr">
              <a:lnSpc>
                <a:spcPct val="10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3pPr>
            <a:lvl4pPr lvl="3" marR="0" algn="ctr">
              <a:lnSpc>
                <a:spcPct val="10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4pPr>
            <a:lvl5pPr lvl="4" marR="0" algn="ctr">
              <a:lnSpc>
                <a:spcPct val="10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5pPr>
            <a:lvl6pPr lvl="5" marR="0" algn="ctr">
              <a:lnSpc>
                <a:spcPct val="10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6pPr>
            <a:lvl7pPr lvl="6" marR="0" algn="ctr">
              <a:lnSpc>
                <a:spcPct val="10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7pPr>
            <a:lvl8pPr lvl="7" marR="0" algn="ctr">
              <a:lnSpc>
                <a:spcPct val="10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8pPr>
            <a:lvl9pPr lvl="8" marR="0" algn="ctr">
              <a:lnSpc>
                <a:spcPct val="10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9pPr>
          </a:lstStyle>
          <a:p/>
        </p:txBody>
      </p:sp>
      <p:sp>
        <p:nvSpPr>
          <p:cNvPr id="24" name="Google Shape;24;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27" name="Google Shape;27;p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1pPr>
            <a:lvl2pPr indent="-304800" lvl="1" marL="9144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2pPr>
            <a:lvl3pPr indent="-304800" lvl="2" marL="13716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3pPr>
            <a:lvl4pPr indent="-304800" lvl="3" marL="18288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4pPr>
            <a:lvl5pPr indent="-304800" lvl="4" marL="22860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5pPr>
            <a:lvl6pPr indent="-304800" lvl="5" marL="27432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6pPr>
            <a:lvl7pPr indent="-304800" lvl="6" marL="32004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7pPr>
            <a:lvl8pPr indent="-304800" lvl="7" marL="36576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8pPr>
            <a:lvl9pPr indent="-304800" lvl="8" marL="4114800" marR="0" algn="l">
              <a:lnSpc>
                <a:spcPct val="115000"/>
              </a:lnSpc>
              <a:spcBef>
                <a:spcPts val="1600"/>
              </a:spcBef>
              <a:spcAft>
                <a:spcPts val="1600"/>
              </a:spcAft>
              <a:buClr>
                <a:schemeClr val="dk2"/>
              </a:buClr>
              <a:buSzPts val="1200"/>
              <a:buFont typeface="Arial"/>
              <a:buChar char="■"/>
              <a:defRPr b="0" i="0" sz="1200" u="none" cap="none" strike="noStrike">
                <a:solidFill>
                  <a:schemeClr val="dk2"/>
                </a:solidFill>
                <a:latin typeface="Arial"/>
                <a:ea typeface="Arial"/>
                <a:cs typeface="Arial"/>
                <a:sym typeface="Arial"/>
              </a:defRPr>
            </a:lvl9pPr>
          </a:lstStyle>
          <a:p/>
        </p:txBody>
      </p:sp>
      <p:sp>
        <p:nvSpPr>
          <p:cNvPr id="28" name="Google Shape;28;p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1pPr>
            <a:lvl2pPr indent="-304800" lvl="1" marL="9144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2pPr>
            <a:lvl3pPr indent="-304800" lvl="2" marL="13716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3pPr>
            <a:lvl4pPr indent="-304800" lvl="3" marL="18288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4pPr>
            <a:lvl5pPr indent="-304800" lvl="4" marL="22860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5pPr>
            <a:lvl6pPr indent="-304800" lvl="5" marL="27432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6pPr>
            <a:lvl7pPr indent="-304800" lvl="6" marL="32004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7pPr>
            <a:lvl8pPr indent="-304800" lvl="7" marL="36576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8pPr>
            <a:lvl9pPr indent="-304800" lvl="8" marL="4114800" marR="0" algn="l">
              <a:lnSpc>
                <a:spcPct val="115000"/>
              </a:lnSpc>
              <a:spcBef>
                <a:spcPts val="1600"/>
              </a:spcBef>
              <a:spcAft>
                <a:spcPts val="1600"/>
              </a:spcAft>
              <a:buClr>
                <a:schemeClr val="dk2"/>
              </a:buClr>
              <a:buSzPts val="1200"/>
              <a:buFont typeface="Arial"/>
              <a:buChar char="■"/>
              <a:defRPr b="0" i="0" sz="1200" u="none" cap="none" strike="noStrike">
                <a:solidFill>
                  <a:schemeClr val="dk2"/>
                </a:solidFill>
                <a:latin typeface="Arial"/>
                <a:ea typeface="Arial"/>
                <a:cs typeface="Arial"/>
                <a:sym typeface="Arial"/>
              </a:defRPr>
            </a:lvl9pPr>
          </a:lstStyle>
          <a:p/>
        </p:txBody>
      </p:sp>
      <p:sp>
        <p:nvSpPr>
          <p:cNvPr id="29" name="Google Shape;29;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8"/>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9pPr>
          </a:lstStyle>
          <a:p/>
        </p:txBody>
      </p:sp>
      <p:sp>
        <p:nvSpPr>
          <p:cNvPr id="32" name="Google Shape;32;p8"/>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marR="0" algn="l">
              <a:lnSpc>
                <a:spcPct val="115000"/>
              </a:lnSpc>
              <a:spcBef>
                <a:spcPts val="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1pPr>
            <a:lvl2pPr indent="-304800" lvl="1" marL="9144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2pPr>
            <a:lvl3pPr indent="-304800" lvl="2" marL="13716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3pPr>
            <a:lvl4pPr indent="-304800" lvl="3" marL="18288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4pPr>
            <a:lvl5pPr indent="-304800" lvl="4" marL="22860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5pPr>
            <a:lvl6pPr indent="-304800" lvl="5" marL="27432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6pPr>
            <a:lvl7pPr indent="-304800" lvl="6" marL="32004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7pPr>
            <a:lvl8pPr indent="-304800" lvl="7" marL="3657600" marR="0" algn="l">
              <a:lnSpc>
                <a:spcPct val="115000"/>
              </a:lnSpc>
              <a:spcBef>
                <a:spcPts val="1600"/>
              </a:spcBef>
              <a:spcAft>
                <a:spcPts val="0"/>
              </a:spcAft>
              <a:buClr>
                <a:schemeClr val="dk2"/>
              </a:buClr>
              <a:buSzPts val="1200"/>
              <a:buFont typeface="Arial"/>
              <a:buChar char="○"/>
              <a:defRPr b="0" i="0" sz="1200" u="none" cap="none" strike="noStrike">
                <a:solidFill>
                  <a:schemeClr val="dk2"/>
                </a:solidFill>
                <a:latin typeface="Arial"/>
                <a:ea typeface="Arial"/>
                <a:cs typeface="Arial"/>
                <a:sym typeface="Arial"/>
              </a:defRPr>
            </a:lvl8pPr>
            <a:lvl9pPr indent="-304800" lvl="8" marL="4114800" marR="0" algn="l">
              <a:lnSpc>
                <a:spcPct val="115000"/>
              </a:lnSpc>
              <a:spcBef>
                <a:spcPts val="1600"/>
              </a:spcBef>
              <a:spcAft>
                <a:spcPts val="1600"/>
              </a:spcAft>
              <a:buClr>
                <a:schemeClr val="dk2"/>
              </a:buClr>
              <a:buSzPts val="1200"/>
              <a:buFont typeface="Arial"/>
              <a:buChar char="■"/>
              <a:defRPr b="0" i="0" sz="1200" u="none" cap="none" strike="noStrike">
                <a:solidFill>
                  <a:schemeClr val="dk2"/>
                </a:solidFill>
                <a:latin typeface="Arial"/>
                <a:ea typeface="Arial"/>
                <a:cs typeface="Arial"/>
                <a:sym typeface="Arial"/>
              </a:defRPr>
            </a:lvl9pPr>
          </a:lstStyle>
          <a:p/>
        </p:txBody>
      </p:sp>
      <p:sp>
        <p:nvSpPr>
          <p:cNvPr id="33" name="Google Shape;33;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9"/>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chemeClr val="dk1"/>
              </a:buClr>
              <a:buSzPts val="4800"/>
              <a:buFont typeface="Arial"/>
              <a:buNone/>
              <a:defRPr b="0" i="0" sz="48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4800"/>
              <a:buFont typeface="Arial"/>
              <a:buNone/>
              <a:defRPr b="0" i="0" sz="4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4800"/>
              <a:buFont typeface="Arial"/>
              <a:buNone/>
              <a:defRPr b="0" i="0" sz="4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4800"/>
              <a:buFont typeface="Arial"/>
              <a:buNone/>
              <a:defRPr b="0" i="0" sz="4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4800"/>
              <a:buFont typeface="Arial"/>
              <a:buNone/>
              <a:defRPr b="0" i="0" sz="4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4800"/>
              <a:buFont typeface="Arial"/>
              <a:buNone/>
              <a:defRPr b="0" i="0" sz="4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4800"/>
              <a:buFont typeface="Arial"/>
              <a:buNone/>
              <a:defRPr b="0" i="0" sz="4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4800"/>
              <a:buFont typeface="Arial"/>
              <a:buNone/>
              <a:defRPr b="0" i="0" sz="4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4800"/>
              <a:buFont typeface="Arial"/>
              <a:buNone/>
              <a:defRPr b="0" i="0" sz="4800" u="none" cap="none" strike="noStrike">
                <a:solidFill>
                  <a:schemeClr val="dk1"/>
                </a:solidFill>
                <a:latin typeface="Arial"/>
                <a:ea typeface="Arial"/>
                <a:cs typeface="Arial"/>
                <a:sym typeface="Arial"/>
              </a:defRPr>
            </a:lvl9pPr>
          </a:lstStyle>
          <a:p/>
        </p:txBody>
      </p:sp>
      <p:sp>
        <p:nvSpPr>
          <p:cNvPr id="36" name="Google Shape;36;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10"/>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0"/>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marR="0" algn="ctr">
              <a:lnSpc>
                <a:spcPct val="100000"/>
              </a:lnSpc>
              <a:spcBef>
                <a:spcPts val="0"/>
              </a:spcBef>
              <a:spcAft>
                <a:spcPts val="0"/>
              </a:spcAft>
              <a:buClr>
                <a:schemeClr val="dk1"/>
              </a:buClr>
              <a:buSzPts val="4200"/>
              <a:buFont typeface="Arial"/>
              <a:buNone/>
              <a:defRPr b="0" i="0" sz="4200" u="none" cap="none" strike="noStrike">
                <a:solidFill>
                  <a:schemeClr val="dk1"/>
                </a:solidFill>
                <a:latin typeface="Arial"/>
                <a:ea typeface="Arial"/>
                <a:cs typeface="Arial"/>
                <a:sym typeface="Arial"/>
              </a:defRPr>
            </a:lvl1pPr>
            <a:lvl2pPr lvl="1" marR="0" algn="ctr">
              <a:lnSpc>
                <a:spcPct val="100000"/>
              </a:lnSpc>
              <a:spcBef>
                <a:spcPts val="0"/>
              </a:spcBef>
              <a:spcAft>
                <a:spcPts val="0"/>
              </a:spcAft>
              <a:buClr>
                <a:schemeClr val="dk1"/>
              </a:buClr>
              <a:buSzPts val="4200"/>
              <a:buFont typeface="Arial"/>
              <a:buNone/>
              <a:defRPr b="0" i="0" sz="4200" u="none" cap="none" strike="noStrike">
                <a:solidFill>
                  <a:schemeClr val="dk1"/>
                </a:solidFill>
                <a:latin typeface="Arial"/>
                <a:ea typeface="Arial"/>
                <a:cs typeface="Arial"/>
                <a:sym typeface="Arial"/>
              </a:defRPr>
            </a:lvl2pPr>
            <a:lvl3pPr lvl="2" marR="0" algn="ctr">
              <a:lnSpc>
                <a:spcPct val="100000"/>
              </a:lnSpc>
              <a:spcBef>
                <a:spcPts val="0"/>
              </a:spcBef>
              <a:spcAft>
                <a:spcPts val="0"/>
              </a:spcAft>
              <a:buClr>
                <a:schemeClr val="dk1"/>
              </a:buClr>
              <a:buSzPts val="4200"/>
              <a:buFont typeface="Arial"/>
              <a:buNone/>
              <a:defRPr b="0" i="0" sz="4200" u="none" cap="none" strike="noStrike">
                <a:solidFill>
                  <a:schemeClr val="dk1"/>
                </a:solidFill>
                <a:latin typeface="Arial"/>
                <a:ea typeface="Arial"/>
                <a:cs typeface="Arial"/>
                <a:sym typeface="Arial"/>
              </a:defRPr>
            </a:lvl3pPr>
            <a:lvl4pPr lvl="3" marR="0" algn="ctr">
              <a:lnSpc>
                <a:spcPct val="100000"/>
              </a:lnSpc>
              <a:spcBef>
                <a:spcPts val="0"/>
              </a:spcBef>
              <a:spcAft>
                <a:spcPts val="0"/>
              </a:spcAft>
              <a:buClr>
                <a:schemeClr val="dk1"/>
              </a:buClr>
              <a:buSzPts val="4200"/>
              <a:buFont typeface="Arial"/>
              <a:buNone/>
              <a:defRPr b="0" i="0" sz="4200" u="none" cap="none" strike="noStrike">
                <a:solidFill>
                  <a:schemeClr val="dk1"/>
                </a:solidFill>
                <a:latin typeface="Arial"/>
                <a:ea typeface="Arial"/>
                <a:cs typeface="Arial"/>
                <a:sym typeface="Arial"/>
              </a:defRPr>
            </a:lvl4pPr>
            <a:lvl5pPr lvl="4" marR="0" algn="ctr">
              <a:lnSpc>
                <a:spcPct val="100000"/>
              </a:lnSpc>
              <a:spcBef>
                <a:spcPts val="0"/>
              </a:spcBef>
              <a:spcAft>
                <a:spcPts val="0"/>
              </a:spcAft>
              <a:buClr>
                <a:schemeClr val="dk1"/>
              </a:buClr>
              <a:buSzPts val="4200"/>
              <a:buFont typeface="Arial"/>
              <a:buNone/>
              <a:defRPr b="0" i="0" sz="4200" u="none" cap="none" strike="noStrike">
                <a:solidFill>
                  <a:schemeClr val="dk1"/>
                </a:solidFill>
                <a:latin typeface="Arial"/>
                <a:ea typeface="Arial"/>
                <a:cs typeface="Arial"/>
                <a:sym typeface="Arial"/>
              </a:defRPr>
            </a:lvl5pPr>
            <a:lvl6pPr lvl="5" marR="0" algn="ctr">
              <a:lnSpc>
                <a:spcPct val="100000"/>
              </a:lnSpc>
              <a:spcBef>
                <a:spcPts val="0"/>
              </a:spcBef>
              <a:spcAft>
                <a:spcPts val="0"/>
              </a:spcAft>
              <a:buClr>
                <a:schemeClr val="dk1"/>
              </a:buClr>
              <a:buSzPts val="4200"/>
              <a:buFont typeface="Arial"/>
              <a:buNone/>
              <a:defRPr b="0" i="0" sz="4200" u="none" cap="none" strike="noStrike">
                <a:solidFill>
                  <a:schemeClr val="dk1"/>
                </a:solidFill>
                <a:latin typeface="Arial"/>
                <a:ea typeface="Arial"/>
                <a:cs typeface="Arial"/>
                <a:sym typeface="Arial"/>
              </a:defRPr>
            </a:lvl6pPr>
            <a:lvl7pPr lvl="6" marR="0" algn="ctr">
              <a:lnSpc>
                <a:spcPct val="100000"/>
              </a:lnSpc>
              <a:spcBef>
                <a:spcPts val="0"/>
              </a:spcBef>
              <a:spcAft>
                <a:spcPts val="0"/>
              </a:spcAft>
              <a:buClr>
                <a:schemeClr val="dk1"/>
              </a:buClr>
              <a:buSzPts val="4200"/>
              <a:buFont typeface="Arial"/>
              <a:buNone/>
              <a:defRPr b="0" i="0" sz="4200" u="none" cap="none" strike="noStrike">
                <a:solidFill>
                  <a:schemeClr val="dk1"/>
                </a:solidFill>
                <a:latin typeface="Arial"/>
                <a:ea typeface="Arial"/>
                <a:cs typeface="Arial"/>
                <a:sym typeface="Arial"/>
              </a:defRPr>
            </a:lvl7pPr>
            <a:lvl8pPr lvl="7" marR="0" algn="ctr">
              <a:lnSpc>
                <a:spcPct val="100000"/>
              </a:lnSpc>
              <a:spcBef>
                <a:spcPts val="0"/>
              </a:spcBef>
              <a:spcAft>
                <a:spcPts val="0"/>
              </a:spcAft>
              <a:buClr>
                <a:schemeClr val="dk1"/>
              </a:buClr>
              <a:buSzPts val="4200"/>
              <a:buFont typeface="Arial"/>
              <a:buNone/>
              <a:defRPr b="0" i="0" sz="4200" u="none" cap="none" strike="noStrike">
                <a:solidFill>
                  <a:schemeClr val="dk1"/>
                </a:solidFill>
                <a:latin typeface="Arial"/>
                <a:ea typeface="Arial"/>
                <a:cs typeface="Arial"/>
                <a:sym typeface="Arial"/>
              </a:defRPr>
            </a:lvl8pPr>
            <a:lvl9pPr lvl="8" marR="0" algn="ctr">
              <a:lnSpc>
                <a:spcPct val="100000"/>
              </a:lnSpc>
              <a:spcBef>
                <a:spcPts val="0"/>
              </a:spcBef>
              <a:spcAft>
                <a:spcPts val="0"/>
              </a:spcAft>
              <a:buClr>
                <a:schemeClr val="dk1"/>
              </a:buClr>
              <a:buSzPts val="4200"/>
              <a:buFont typeface="Arial"/>
              <a:buNone/>
              <a:defRPr b="0" i="0" sz="4200" u="none" cap="none" strike="noStrike">
                <a:solidFill>
                  <a:schemeClr val="dk1"/>
                </a:solidFill>
                <a:latin typeface="Arial"/>
                <a:ea typeface="Arial"/>
                <a:cs typeface="Arial"/>
                <a:sym typeface="Arial"/>
              </a:defRPr>
            </a:lvl9pPr>
          </a:lstStyle>
          <a:p/>
        </p:txBody>
      </p:sp>
      <p:sp>
        <p:nvSpPr>
          <p:cNvPr id="40" name="Google Shape;40;p1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0"/>
              </a:spcBef>
              <a:spcAft>
                <a:spcPts val="0"/>
              </a:spcAft>
              <a:buClr>
                <a:schemeClr val="dk2"/>
              </a:buClr>
              <a:buSzPts val="2100"/>
              <a:buFont typeface="Arial"/>
              <a:buNone/>
              <a:defRPr b="0" i="0" sz="21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Clr>
                <a:schemeClr val="dk2"/>
              </a:buClr>
              <a:buSzPts val="2100"/>
              <a:buFont typeface="Arial"/>
              <a:buNone/>
              <a:defRPr b="0" i="0" sz="21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Clr>
                <a:schemeClr val="dk2"/>
              </a:buClr>
              <a:buSzPts val="2100"/>
              <a:buFont typeface="Arial"/>
              <a:buNone/>
              <a:defRPr b="0" i="0" sz="21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Clr>
                <a:schemeClr val="dk2"/>
              </a:buClr>
              <a:buSzPts val="2100"/>
              <a:buFont typeface="Arial"/>
              <a:buNone/>
              <a:defRPr b="0" i="0" sz="21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Clr>
                <a:schemeClr val="dk2"/>
              </a:buClr>
              <a:buSzPts val="2100"/>
              <a:buFont typeface="Arial"/>
              <a:buNone/>
              <a:defRPr b="0" i="0" sz="21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Clr>
                <a:schemeClr val="dk2"/>
              </a:buClr>
              <a:buSzPts val="2100"/>
              <a:buFont typeface="Arial"/>
              <a:buNone/>
              <a:defRPr b="0" i="0" sz="21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Clr>
                <a:schemeClr val="dk2"/>
              </a:buClr>
              <a:buSzPts val="2100"/>
              <a:buFont typeface="Arial"/>
              <a:buNone/>
              <a:defRPr b="0" i="0" sz="21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Clr>
                <a:schemeClr val="dk2"/>
              </a:buClr>
              <a:buSzPts val="2100"/>
              <a:buFont typeface="Arial"/>
              <a:buNone/>
              <a:defRPr b="0" i="0" sz="21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Clr>
                <a:schemeClr val="dk2"/>
              </a:buClr>
              <a:buSzPts val="2100"/>
              <a:buFont typeface="Arial"/>
              <a:buNone/>
              <a:defRPr b="0" i="0" sz="2100" u="none" cap="none" strike="noStrike">
                <a:solidFill>
                  <a:schemeClr val="dk2"/>
                </a:solidFill>
                <a:latin typeface="Arial"/>
                <a:ea typeface="Arial"/>
                <a:cs typeface="Arial"/>
                <a:sym typeface="Arial"/>
              </a:defRPr>
            </a:lvl9pPr>
          </a:lstStyle>
          <a:p/>
        </p:txBody>
      </p:sp>
      <p:sp>
        <p:nvSpPr>
          <p:cNvPr id="41" name="Google Shape;41;p1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marR="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42" name="Google Shape;42;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22" Type="http://schemas.openxmlformats.org/officeDocument/2006/relationships/slideLayout" Target="../slideLayouts/slideLayout22.xml"/><Relationship Id="rId10" Type="http://schemas.openxmlformats.org/officeDocument/2006/relationships/slideLayout" Target="../slideLayouts/slideLayout10.xml"/><Relationship Id="rId21" Type="http://schemas.openxmlformats.org/officeDocument/2006/relationships/slideLayout" Target="../slideLayouts/slideLayout2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23" Type="http://schemas.openxmlformats.org/officeDocument/2006/relationships/theme" Target="../theme/theme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32.xml"/><Relationship Id="rId10" Type="http://schemas.openxmlformats.org/officeDocument/2006/relationships/slideLayout" Target="../slideLayouts/slideLayout31.xml"/><Relationship Id="rId13" Type="http://schemas.openxmlformats.org/officeDocument/2006/relationships/slideLayout" Target="../slideLayouts/slideLayout34.xml"/><Relationship Id="rId12" Type="http://schemas.openxmlformats.org/officeDocument/2006/relationships/slideLayout" Target="../slideLayouts/slideLayout33.xml"/><Relationship Id="rId1" Type="http://schemas.openxmlformats.org/officeDocument/2006/relationships/image" Target="../media/image2.png"/><Relationship Id="rId2" Type="http://schemas.openxmlformats.org/officeDocument/2006/relationships/slideLayout" Target="../slideLayouts/slideLayout23.xml"/><Relationship Id="rId3" Type="http://schemas.openxmlformats.org/officeDocument/2006/relationships/slideLayout" Target="../slideLayouts/slideLayout24.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theme" Target="../theme/theme4.xml"/><Relationship Id="rId5" Type="http://schemas.openxmlformats.org/officeDocument/2006/relationships/slideLayout" Target="../slideLayouts/slideLayout26.xml"/><Relationship Id="rId6" Type="http://schemas.openxmlformats.org/officeDocument/2006/relationships/slideLayout" Target="../slideLayouts/slideLayout27.xml"/><Relationship Id="rId7" Type="http://schemas.openxmlformats.org/officeDocument/2006/relationships/slideLayout" Target="../slideLayouts/slideLayout28.xml"/><Relationship Id="rId8"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45.xml"/><Relationship Id="rId10" Type="http://schemas.openxmlformats.org/officeDocument/2006/relationships/slideLayout" Target="../slideLayouts/slideLayout44.xml"/><Relationship Id="rId12" Type="http://schemas.openxmlformats.org/officeDocument/2006/relationships/theme" Target="../theme/theme1.xml"/><Relationship Id="rId1" Type="http://schemas.openxmlformats.org/officeDocument/2006/relationships/slideLayout" Target="../slideLayouts/slideLayout35.xml"/><Relationship Id="rId2" Type="http://schemas.openxmlformats.org/officeDocument/2006/relationships/slideLayout" Target="../slideLayouts/slideLayout36.xml"/><Relationship Id="rId3" Type="http://schemas.openxmlformats.org/officeDocument/2006/relationships/slideLayout" Target="../slideLayouts/slideLayout37.xml"/><Relationship Id="rId4" Type="http://schemas.openxmlformats.org/officeDocument/2006/relationships/slideLayout" Target="../slideLayouts/slideLayout38.xml"/><Relationship Id="rId9" Type="http://schemas.openxmlformats.org/officeDocument/2006/relationships/slideLayout" Target="../slideLayouts/slideLayout43.xml"/><Relationship Id="rId5" Type="http://schemas.openxmlformats.org/officeDocument/2006/relationships/slideLayout" Target="../slideLayouts/slideLayout39.xml"/><Relationship Id="rId6" Type="http://schemas.openxmlformats.org/officeDocument/2006/relationships/slideLayout" Target="../slideLayouts/slideLayout40.xml"/><Relationship Id="rId7" Type="http://schemas.openxmlformats.org/officeDocument/2006/relationships/slideLayout" Target="../slideLayouts/slideLayout41.xml"/><Relationship Id="rId8"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20" name="Shape 120"/>
        <p:cNvGrpSpPr/>
        <p:nvPr/>
      </p:nvGrpSpPr>
      <p:grpSpPr>
        <a:xfrm>
          <a:off x="0" y="0"/>
          <a:ext cx="0" cy="0"/>
          <a:chOff x="0" y="0"/>
          <a:chExt cx="0" cy="0"/>
        </a:xfrm>
      </p:grpSpPr>
      <p:sp>
        <p:nvSpPr>
          <p:cNvPr id="121" name="Google Shape;121;p24"/>
          <p:cNvSpPr txBox="1"/>
          <p:nvPr>
            <p:ph idx="1" type="body"/>
          </p:nvPr>
        </p:nvSpPr>
        <p:spPr>
          <a:xfrm>
            <a:off x="390882" y="1665353"/>
            <a:ext cx="8357400" cy="3533400"/>
          </a:xfrm>
          <a:prstGeom prst="rect">
            <a:avLst/>
          </a:prstGeom>
          <a:noFill/>
          <a:ln>
            <a:noFill/>
          </a:ln>
        </p:spPr>
        <p:txBody>
          <a:bodyPr anchorCtr="0" anchor="t" bIns="82925" lIns="82925" spcFirstLastPara="1" rIns="82925" wrap="square" tIns="82925">
            <a:noAutofit/>
          </a:bodyPr>
          <a:lstStyle>
            <a:lvl1pPr indent="-228600" lvl="0" marL="457200" marR="0" rtl="0" algn="l">
              <a:spcBef>
                <a:spcPts val="0"/>
              </a:spcBef>
              <a:spcAft>
                <a:spcPts val="0"/>
              </a:spcAft>
              <a:buSzPts val="1300"/>
              <a:buNone/>
              <a:defRPr b="0" i="0" sz="1600" u="none" cap="none" strike="noStrike"/>
            </a:lvl1pPr>
            <a:lvl2pPr indent="-228600" lvl="1" marL="914400" marR="0" rtl="0" algn="l">
              <a:spcBef>
                <a:spcPts val="0"/>
              </a:spcBef>
              <a:spcAft>
                <a:spcPts val="0"/>
              </a:spcAft>
              <a:buSzPts val="1300"/>
              <a:buNone/>
              <a:defRPr b="0" i="0" sz="1600" u="none" cap="none" strike="noStrike"/>
            </a:lvl2pPr>
            <a:lvl3pPr indent="-228600" lvl="2" marL="1371600" marR="0" rtl="0" algn="l">
              <a:spcBef>
                <a:spcPts val="0"/>
              </a:spcBef>
              <a:spcAft>
                <a:spcPts val="0"/>
              </a:spcAft>
              <a:buSzPts val="1300"/>
              <a:buNone/>
              <a:defRPr b="0" i="0" sz="1600" u="none" cap="none" strike="noStrike"/>
            </a:lvl3pPr>
            <a:lvl4pPr indent="-228600" lvl="3" marL="1828800" marR="0" rtl="0" algn="l">
              <a:spcBef>
                <a:spcPts val="0"/>
              </a:spcBef>
              <a:spcAft>
                <a:spcPts val="0"/>
              </a:spcAft>
              <a:buSzPts val="1300"/>
              <a:buNone/>
              <a:defRPr b="0" i="0" sz="1600" u="none" cap="none" strike="noStrike"/>
            </a:lvl4pPr>
            <a:lvl5pPr indent="-228600" lvl="4" marL="2286000" marR="0" rtl="0" algn="l">
              <a:spcBef>
                <a:spcPts val="0"/>
              </a:spcBef>
              <a:spcAft>
                <a:spcPts val="0"/>
              </a:spcAft>
              <a:buSzPts val="1300"/>
              <a:buNone/>
              <a:defRPr b="0" i="0" sz="1600" u="none" cap="none" strike="noStrike"/>
            </a:lvl5pPr>
            <a:lvl6pPr indent="-228600" lvl="5" marL="2743200" marR="0" rtl="0" algn="l">
              <a:spcBef>
                <a:spcPts val="0"/>
              </a:spcBef>
              <a:spcAft>
                <a:spcPts val="0"/>
              </a:spcAft>
              <a:buSzPts val="1300"/>
              <a:buNone/>
              <a:defRPr b="0" i="0" sz="1600" u="none" cap="none" strike="noStrike"/>
            </a:lvl6pPr>
            <a:lvl7pPr indent="-228600" lvl="6" marL="3200400" marR="0" rtl="0" algn="l">
              <a:spcBef>
                <a:spcPts val="0"/>
              </a:spcBef>
              <a:spcAft>
                <a:spcPts val="0"/>
              </a:spcAft>
              <a:buSzPts val="1300"/>
              <a:buNone/>
              <a:defRPr b="0" i="0" sz="1600" u="none" cap="none" strike="noStrike"/>
            </a:lvl7pPr>
            <a:lvl8pPr indent="-228600" lvl="7" marL="3657600" marR="0" rtl="0" algn="l">
              <a:spcBef>
                <a:spcPts val="0"/>
              </a:spcBef>
              <a:spcAft>
                <a:spcPts val="0"/>
              </a:spcAft>
              <a:buSzPts val="1300"/>
              <a:buNone/>
              <a:defRPr b="0" i="0" sz="1600" u="none" cap="none" strike="noStrike"/>
            </a:lvl8pPr>
            <a:lvl9pPr indent="-228600" lvl="8" marL="4114800" marR="0" rtl="0" algn="l">
              <a:spcBef>
                <a:spcPts val="0"/>
              </a:spcBef>
              <a:spcAft>
                <a:spcPts val="0"/>
              </a:spcAft>
              <a:buSzPts val="1300"/>
              <a:buNone/>
              <a:defRPr b="0" i="0" sz="1600" u="none" cap="none" strike="noStrike"/>
            </a:lvl9pPr>
          </a:lstStyle>
          <a:p/>
        </p:txBody>
      </p:sp>
      <p:sp>
        <p:nvSpPr>
          <p:cNvPr id="122" name="Google Shape;122;p24"/>
          <p:cNvSpPr txBox="1"/>
          <p:nvPr>
            <p:ph type="title"/>
          </p:nvPr>
        </p:nvSpPr>
        <p:spPr>
          <a:xfrm>
            <a:off x="310550" y="506137"/>
            <a:ext cx="8509500" cy="1126500"/>
          </a:xfrm>
          <a:prstGeom prst="rect">
            <a:avLst/>
          </a:prstGeom>
          <a:noFill/>
          <a:ln>
            <a:noFill/>
          </a:ln>
        </p:spPr>
        <p:txBody>
          <a:bodyPr anchorCtr="1" anchor="ctr" bIns="82925" lIns="82925" spcFirstLastPara="1" rIns="82925" wrap="square" tIns="82925">
            <a:noAutofit/>
          </a:bodyPr>
          <a:lstStyle>
            <a:lvl1pPr indent="0" lvl="0" marL="0" marR="0" rtl="0" algn="l">
              <a:spcBef>
                <a:spcPts val="0"/>
              </a:spcBef>
              <a:spcAft>
                <a:spcPts val="0"/>
              </a:spcAft>
              <a:buSzPts val="1300"/>
              <a:buNone/>
              <a:defRPr b="0" i="0" sz="1600" u="none" cap="none" strike="noStrike"/>
            </a:lvl1pPr>
            <a:lvl2pPr indent="0" lvl="1" marL="0" marR="0" rtl="0" algn="l">
              <a:spcBef>
                <a:spcPts val="0"/>
              </a:spcBef>
              <a:spcAft>
                <a:spcPts val="0"/>
              </a:spcAft>
              <a:buSzPts val="1300"/>
              <a:buNone/>
              <a:defRPr b="0" i="0" sz="1600" u="none" cap="none" strike="noStrike"/>
            </a:lvl2pPr>
            <a:lvl3pPr indent="0" lvl="2" marL="0" marR="0" rtl="0" algn="l">
              <a:spcBef>
                <a:spcPts val="0"/>
              </a:spcBef>
              <a:spcAft>
                <a:spcPts val="0"/>
              </a:spcAft>
              <a:buSzPts val="1300"/>
              <a:buNone/>
              <a:defRPr b="0" i="0" sz="1600" u="none" cap="none" strike="noStrike"/>
            </a:lvl3pPr>
            <a:lvl4pPr indent="0" lvl="3" marL="0" marR="0" rtl="0" algn="l">
              <a:spcBef>
                <a:spcPts val="0"/>
              </a:spcBef>
              <a:spcAft>
                <a:spcPts val="0"/>
              </a:spcAft>
              <a:buSzPts val="1300"/>
              <a:buNone/>
              <a:defRPr b="0" i="0" sz="1600" u="none" cap="none" strike="noStrike"/>
            </a:lvl4pPr>
            <a:lvl5pPr indent="0" lvl="4" marL="0" marR="0" rtl="0" algn="l">
              <a:spcBef>
                <a:spcPts val="0"/>
              </a:spcBef>
              <a:spcAft>
                <a:spcPts val="0"/>
              </a:spcAft>
              <a:buSzPts val="1300"/>
              <a:buNone/>
              <a:defRPr b="0" i="0" sz="1600" u="none" cap="none" strike="noStrike"/>
            </a:lvl5pPr>
            <a:lvl6pPr indent="0" lvl="5" marL="0" marR="0" rtl="0" algn="l">
              <a:spcBef>
                <a:spcPts val="0"/>
              </a:spcBef>
              <a:spcAft>
                <a:spcPts val="0"/>
              </a:spcAft>
              <a:buSzPts val="1300"/>
              <a:buNone/>
              <a:defRPr b="0" i="0" sz="1600" u="none" cap="none" strike="noStrike"/>
            </a:lvl6pPr>
            <a:lvl7pPr indent="0" lvl="6" marL="0" marR="0" rtl="0" algn="l">
              <a:spcBef>
                <a:spcPts val="0"/>
              </a:spcBef>
              <a:spcAft>
                <a:spcPts val="0"/>
              </a:spcAft>
              <a:buSzPts val="1300"/>
              <a:buNone/>
              <a:defRPr b="0" i="0" sz="1600" u="none" cap="none" strike="noStrike"/>
            </a:lvl7pPr>
            <a:lvl8pPr indent="0" lvl="7" marL="0" marR="0" rtl="0" algn="l">
              <a:spcBef>
                <a:spcPts val="0"/>
              </a:spcBef>
              <a:spcAft>
                <a:spcPts val="0"/>
              </a:spcAft>
              <a:buSzPts val="1300"/>
              <a:buNone/>
              <a:defRPr b="0" i="0" sz="1600" u="none" cap="none" strike="noStrike"/>
            </a:lvl8pPr>
            <a:lvl9pPr indent="0" lvl="8" marL="0" marR="0" rtl="0" algn="l">
              <a:spcBef>
                <a:spcPts val="0"/>
              </a:spcBef>
              <a:spcAft>
                <a:spcPts val="0"/>
              </a:spcAft>
              <a:buSzPts val="1300"/>
              <a:buNone/>
              <a:defRPr b="0" i="0" sz="1600" u="none" cap="none" strike="noStrike"/>
            </a:lvl9pPr>
          </a:lstStyle>
          <a:p/>
        </p:txBody>
      </p:sp>
      <p:pic>
        <p:nvPicPr>
          <p:cNvPr id="123" name="Google Shape;123;p24"/>
          <p:cNvPicPr preferRelativeResize="0"/>
          <p:nvPr/>
        </p:nvPicPr>
        <p:blipFill rotWithShape="1">
          <a:blip r:embed="rId1">
            <a:alphaModFix/>
          </a:blip>
          <a:srcRect b="0" l="0" r="0" t="0"/>
          <a:stretch/>
        </p:blipFill>
        <p:spPr>
          <a:xfrm>
            <a:off x="17960" y="4777930"/>
            <a:ext cx="9143100" cy="358200"/>
          </a:xfrm>
          <a:prstGeom prst="rect">
            <a:avLst/>
          </a:prstGeom>
          <a:noFill/>
          <a:ln>
            <a:noFill/>
          </a:ln>
        </p:spPr>
      </p:pic>
      <p:pic>
        <p:nvPicPr>
          <p:cNvPr id="124" name="Google Shape;124;p24"/>
          <p:cNvPicPr preferRelativeResize="0"/>
          <p:nvPr/>
        </p:nvPicPr>
        <p:blipFill rotWithShape="1">
          <a:blip r:embed="rId1">
            <a:alphaModFix/>
          </a:blip>
          <a:srcRect b="0" l="0" r="0" t="0"/>
          <a:stretch/>
        </p:blipFill>
        <p:spPr>
          <a:xfrm>
            <a:off x="-14695" y="4777930"/>
            <a:ext cx="9143100" cy="3582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171" name="Shape 171"/>
        <p:cNvGrpSpPr/>
        <p:nvPr/>
      </p:nvGrpSpPr>
      <p:grpSpPr>
        <a:xfrm>
          <a:off x="0" y="0"/>
          <a:ext cx="0" cy="0"/>
          <a:chOff x="0" y="0"/>
          <a:chExt cx="0" cy="0"/>
        </a:xfrm>
      </p:grpSpPr>
      <p:sp>
        <p:nvSpPr>
          <p:cNvPr id="172" name="Google Shape;172;p3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173" name="Google Shape;173;p3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Char char="●"/>
              <a:defRPr sz="1800">
                <a:solidFill>
                  <a:schemeClr val="dk2"/>
                </a:solidFill>
              </a:defRPr>
            </a:lvl1pPr>
            <a:lvl2pPr indent="-317500" lvl="1" marL="914400" rtl="0">
              <a:lnSpc>
                <a:spcPct val="115000"/>
              </a:lnSpc>
              <a:spcBef>
                <a:spcPts val="1600"/>
              </a:spcBef>
              <a:spcAft>
                <a:spcPts val="0"/>
              </a:spcAft>
              <a:buClr>
                <a:schemeClr val="dk2"/>
              </a:buClr>
              <a:buSzPts val="1400"/>
              <a:buChar char="○"/>
              <a:defRPr>
                <a:solidFill>
                  <a:schemeClr val="dk2"/>
                </a:solidFill>
              </a:defRPr>
            </a:lvl2pPr>
            <a:lvl3pPr indent="-317500" lvl="2" marL="1371600" rtl="0">
              <a:lnSpc>
                <a:spcPct val="115000"/>
              </a:lnSpc>
              <a:spcBef>
                <a:spcPts val="1600"/>
              </a:spcBef>
              <a:spcAft>
                <a:spcPts val="0"/>
              </a:spcAft>
              <a:buClr>
                <a:schemeClr val="dk2"/>
              </a:buClr>
              <a:buSzPts val="1400"/>
              <a:buChar char="■"/>
              <a:defRPr>
                <a:solidFill>
                  <a:schemeClr val="dk2"/>
                </a:solidFill>
              </a:defRPr>
            </a:lvl3pPr>
            <a:lvl4pPr indent="-317500" lvl="3" marL="1828800" rtl="0">
              <a:lnSpc>
                <a:spcPct val="115000"/>
              </a:lnSpc>
              <a:spcBef>
                <a:spcPts val="1600"/>
              </a:spcBef>
              <a:spcAft>
                <a:spcPts val="0"/>
              </a:spcAft>
              <a:buClr>
                <a:schemeClr val="dk2"/>
              </a:buClr>
              <a:buSzPts val="1400"/>
              <a:buChar char="●"/>
              <a:defRPr>
                <a:solidFill>
                  <a:schemeClr val="dk2"/>
                </a:solidFill>
              </a:defRPr>
            </a:lvl4pPr>
            <a:lvl5pPr indent="-317500" lvl="4" marL="2286000" rtl="0">
              <a:lnSpc>
                <a:spcPct val="115000"/>
              </a:lnSpc>
              <a:spcBef>
                <a:spcPts val="1600"/>
              </a:spcBef>
              <a:spcAft>
                <a:spcPts val="0"/>
              </a:spcAft>
              <a:buClr>
                <a:schemeClr val="dk2"/>
              </a:buClr>
              <a:buSzPts val="1400"/>
              <a:buChar char="○"/>
              <a:defRPr>
                <a:solidFill>
                  <a:schemeClr val="dk2"/>
                </a:solidFill>
              </a:defRPr>
            </a:lvl5pPr>
            <a:lvl6pPr indent="-317500" lvl="5" marL="2743200" rtl="0">
              <a:lnSpc>
                <a:spcPct val="115000"/>
              </a:lnSpc>
              <a:spcBef>
                <a:spcPts val="1600"/>
              </a:spcBef>
              <a:spcAft>
                <a:spcPts val="0"/>
              </a:spcAft>
              <a:buClr>
                <a:schemeClr val="dk2"/>
              </a:buClr>
              <a:buSzPts val="1400"/>
              <a:buChar char="■"/>
              <a:defRPr>
                <a:solidFill>
                  <a:schemeClr val="dk2"/>
                </a:solidFill>
              </a:defRPr>
            </a:lvl6pPr>
            <a:lvl7pPr indent="-317500" lvl="6" marL="3200400" rtl="0">
              <a:lnSpc>
                <a:spcPct val="115000"/>
              </a:lnSpc>
              <a:spcBef>
                <a:spcPts val="1600"/>
              </a:spcBef>
              <a:spcAft>
                <a:spcPts val="0"/>
              </a:spcAft>
              <a:buClr>
                <a:schemeClr val="dk2"/>
              </a:buClr>
              <a:buSzPts val="1400"/>
              <a:buChar char="●"/>
              <a:defRPr>
                <a:solidFill>
                  <a:schemeClr val="dk2"/>
                </a:solidFill>
              </a:defRPr>
            </a:lvl7pPr>
            <a:lvl8pPr indent="-317500" lvl="7" marL="3657600" rtl="0">
              <a:lnSpc>
                <a:spcPct val="115000"/>
              </a:lnSpc>
              <a:spcBef>
                <a:spcPts val="1600"/>
              </a:spcBef>
              <a:spcAft>
                <a:spcPts val="0"/>
              </a:spcAft>
              <a:buClr>
                <a:schemeClr val="dk2"/>
              </a:buClr>
              <a:buSzPts val="1400"/>
              <a:buChar char="○"/>
              <a:defRPr>
                <a:solidFill>
                  <a:schemeClr val="dk2"/>
                </a:solidFill>
              </a:defRPr>
            </a:lvl8pPr>
            <a:lvl9pPr indent="-317500" lvl="8" marL="4114800" rtl="0">
              <a:lnSpc>
                <a:spcPct val="115000"/>
              </a:lnSpc>
              <a:spcBef>
                <a:spcPts val="1600"/>
              </a:spcBef>
              <a:spcAft>
                <a:spcPts val="1600"/>
              </a:spcAft>
              <a:buClr>
                <a:schemeClr val="dk2"/>
              </a:buClr>
              <a:buSzPts val="1400"/>
              <a:buChar char="■"/>
              <a:defRPr>
                <a:solidFill>
                  <a:schemeClr val="dk2"/>
                </a:solidFill>
              </a:defRPr>
            </a:lvl9pPr>
          </a:lstStyle>
          <a:p/>
        </p:txBody>
      </p:sp>
      <p:sp>
        <p:nvSpPr>
          <p:cNvPr id="174" name="Google Shape;174;p3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0.xml"/><Relationship Id="rId3"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11.xml"/><Relationship Id="rId3" Type="http://schemas.openxmlformats.org/officeDocument/2006/relationships/image" Target="../media/image9.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12.xml"/><Relationship Id="rId3" Type="http://schemas.openxmlformats.org/officeDocument/2006/relationships/image" Target="../media/image11.jpg"/><Relationship Id="rId4" Type="http://schemas.openxmlformats.org/officeDocument/2006/relationships/image" Target="../media/image4.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notesSlide" Target="../notesSlides/notesSlide13.xml"/><Relationship Id="rId3" Type="http://schemas.openxmlformats.org/officeDocument/2006/relationships/hyperlink" Target="http://drive.google.com/file/d/0B_OOoF0GotDKQ3JQRXNtU3FRSk0/view" TargetMode="Externa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4.xml"/><Relationship Id="rId3"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15.xml"/><Relationship Id="rId3" Type="http://schemas.openxmlformats.org/officeDocument/2006/relationships/image" Target="../media/image21.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16.xml"/><Relationship Id="rId3" Type="http://schemas.openxmlformats.org/officeDocument/2006/relationships/image" Target="../media/image15.jpg"/><Relationship Id="rId4" Type="http://schemas.openxmlformats.org/officeDocument/2006/relationships/image" Target="../media/image13.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7.xml"/><Relationship Id="rId3" Type="http://schemas.openxmlformats.org/officeDocument/2006/relationships/image" Target="../media/image20.gi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8.xml"/><Relationship Id="rId3" Type="http://schemas.openxmlformats.org/officeDocument/2006/relationships/image" Target="../media/image1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9.xml"/><Relationship Id="rId3" Type="http://schemas.openxmlformats.org/officeDocument/2006/relationships/hyperlink" Target="http://drive.google.com/file/d/0B_OOoF0GotDKbExTX2NMVTJhZGc/view"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4.xml"/><Relationship Id="rId3" Type="http://schemas.openxmlformats.org/officeDocument/2006/relationships/image" Target="../media/image1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26.xml"/><Relationship Id="rId3" Type="http://schemas.openxmlformats.org/officeDocument/2006/relationships/hyperlink" Target="http://drive.google.com/file/d/0B_OOoF0GotDKamlpQnc3WmV0RWM/view" TargetMode="Externa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27.xml"/><Relationship Id="rId3" Type="http://schemas.openxmlformats.org/officeDocument/2006/relationships/image" Target="../media/image16.gi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30.xml"/><Relationship Id="rId3" Type="http://schemas.openxmlformats.org/officeDocument/2006/relationships/image" Target="../media/image2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35.xml"/><Relationship Id="rId3" Type="http://schemas.openxmlformats.org/officeDocument/2006/relationships/image" Target="../media/image2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notesSlide" Target="../notesSlides/notesSlide6.xml"/><Relationship Id="rId3" Type="http://schemas.openxmlformats.org/officeDocument/2006/relationships/hyperlink" Target="http://drive.google.com/file/d/0B_OOoF0GotDKQzBQWTNTUDFSTnM/view" TargetMode="External"/><Relationship Id="rId4" Type="http://schemas.openxmlformats.org/officeDocument/2006/relationships/image" Target="../media/image1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7.xml"/><Relationship Id="rId3"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8.xml"/><Relationship Id="rId3" Type="http://schemas.openxmlformats.org/officeDocument/2006/relationships/image" Target="../media/image17.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notesSlide" Target="../notesSlides/notesSlide9.xml"/><Relationship Id="rId3" Type="http://schemas.openxmlformats.org/officeDocument/2006/relationships/hyperlink" Target="http://drive.google.com/file/d/0B_OOoF0GotDKNmM1STNsdjZaZTg/view"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49"/>
          <p:cNvSpPr txBox="1"/>
          <p:nvPr>
            <p:ph type="title"/>
          </p:nvPr>
        </p:nvSpPr>
        <p:spPr>
          <a:xfrm>
            <a:off x="310550" y="506137"/>
            <a:ext cx="8509500" cy="1126500"/>
          </a:xfrm>
          <a:prstGeom prst="rect">
            <a:avLst/>
          </a:prstGeom>
        </p:spPr>
        <p:txBody>
          <a:bodyPr anchorCtr="1" anchor="ctr" bIns="82925" lIns="82925" spcFirstLastPara="1" rIns="82925" wrap="square" tIns="82925">
            <a:noAutofit/>
          </a:bodyPr>
          <a:lstStyle/>
          <a:p>
            <a:pPr indent="0" lvl="0" marL="0" rtl="0" algn="l">
              <a:spcBef>
                <a:spcPts val="0"/>
              </a:spcBef>
              <a:spcAft>
                <a:spcPts val="0"/>
              </a:spcAft>
              <a:buNone/>
            </a:pPr>
            <a:r>
              <a:rPr lang="ja" sz="4500">
                <a:solidFill>
                  <a:srgbClr val="FF0000"/>
                </a:solidFill>
              </a:rPr>
              <a:t>今日の授業の前に</a:t>
            </a:r>
            <a:endParaRPr sz="4500">
              <a:solidFill>
                <a:srgbClr val="FF0000"/>
              </a:solidFill>
            </a:endParaRPr>
          </a:p>
        </p:txBody>
      </p:sp>
      <p:sp>
        <p:nvSpPr>
          <p:cNvPr id="221" name="Google Shape;221;p49"/>
          <p:cNvSpPr txBox="1"/>
          <p:nvPr>
            <p:ph idx="1" type="body"/>
          </p:nvPr>
        </p:nvSpPr>
        <p:spPr>
          <a:xfrm>
            <a:off x="390882" y="1665353"/>
            <a:ext cx="8357400" cy="3533400"/>
          </a:xfrm>
          <a:prstGeom prst="rect">
            <a:avLst/>
          </a:prstGeom>
        </p:spPr>
        <p:txBody>
          <a:bodyPr anchorCtr="0" anchor="t" bIns="82925" lIns="82925" spcFirstLastPara="1" rIns="82925" wrap="square" tIns="82925">
            <a:noAutofit/>
          </a:bodyPr>
          <a:lstStyle/>
          <a:p>
            <a:pPr indent="0" lvl="0" marL="0" rtl="0" algn="l">
              <a:spcBef>
                <a:spcPts val="0"/>
              </a:spcBef>
              <a:spcAft>
                <a:spcPts val="0"/>
              </a:spcAft>
              <a:buNone/>
            </a:pPr>
            <a:r>
              <a:rPr lang="ja" sz="3600"/>
              <a:t>前回のリレーショナル・データベース、</a:t>
            </a:r>
            <a:endParaRPr sz="3600"/>
          </a:p>
          <a:p>
            <a:pPr indent="0" lvl="0" marL="0" rtl="0" algn="l">
              <a:spcBef>
                <a:spcPts val="0"/>
              </a:spcBef>
              <a:spcAft>
                <a:spcPts val="0"/>
              </a:spcAft>
              <a:buNone/>
            </a:pPr>
            <a:r>
              <a:rPr lang="ja" sz="3600"/>
              <a:t>実習後の確認テストまだの人、取り組んでおいてください</a:t>
            </a:r>
            <a:endParaRPr sz="3600"/>
          </a:p>
          <a:p>
            <a:pPr indent="0" lvl="0" marL="0" rtl="0" algn="l">
              <a:spcBef>
                <a:spcPts val="0"/>
              </a:spcBef>
              <a:spcAft>
                <a:spcPts val="0"/>
              </a:spcAft>
              <a:buNone/>
            </a:pPr>
            <a:r>
              <a:t/>
            </a:r>
            <a:endParaRPr sz="3600"/>
          </a:p>
          <a:p>
            <a:pPr indent="0" lvl="0" marL="0" rtl="0" algn="l">
              <a:spcBef>
                <a:spcPts val="0"/>
              </a:spcBef>
              <a:spcAft>
                <a:spcPts val="0"/>
              </a:spcAft>
              <a:buNone/>
            </a:pPr>
            <a:r>
              <a:rPr lang="ja" sz="3600">
                <a:highlight>
                  <a:srgbClr val="FFFF00"/>
                </a:highlight>
              </a:rPr>
              <a:t>今日の授業は基本的に講義とプリントです</a:t>
            </a:r>
            <a:endParaRPr sz="3600">
              <a:highlight>
                <a:srgbClr val="FFFF00"/>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58"/>
          <p:cNvSpPr txBox="1"/>
          <p:nvPr>
            <p:ph type="title"/>
          </p:nvPr>
        </p:nvSpPr>
        <p:spPr>
          <a:xfrm>
            <a:off x="311700" y="445025"/>
            <a:ext cx="8520600" cy="572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3600" u="none" cap="none" strike="noStrike">
                <a:solidFill>
                  <a:schemeClr val="dk1"/>
                </a:solidFill>
                <a:latin typeface="Calibri"/>
                <a:ea typeface="Calibri"/>
                <a:cs typeface="Calibri"/>
                <a:sym typeface="Calibri"/>
              </a:rPr>
              <a:t>１．コンピュータと情報処理</a:t>
            </a:r>
            <a:endParaRPr/>
          </a:p>
        </p:txBody>
      </p:sp>
      <p:sp>
        <p:nvSpPr>
          <p:cNvPr id="287" name="Google Shape;287;p58"/>
          <p:cNvSpPr/>
          <p:nvPr/>
        </p:nvSpPr>
        <p:spPr>
          <a:xfrm>
            <a:off x="7827963" y="176213"/>
            <a:ext cx="1008000" cy="5049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 sz="2400" u="none" cap="none" strike="noStrike">
                <a:solidFill>
                  <a:srgbClr val="FFFFFF"/>
                </a:solidFill>
                <a:latin typeface="Arial"/>
                <a:ea typeface="Arial"/>
                <a:cs typeface="Arial"/>
                <a:sym typeface="Arial"/>
              </a:rPr>
              <a:t>p.16</a:t>
            </a:r>
            <a:endParaRPr/>
          </a:p>
        </p:txBody>
      </p:sp>
      <p:sp>
        <p:nvSpPr>
          <p:cNvPr id="288" name="Google Shape;288;p58"/>
          <p:cNvSpPr/>
          <p:nvPr/>
        </p:nvSpPr>
        <p:spPr>
          <a:xfrm>
            <a:off x="6891338" y="831056"/>
            <a:ext cx="2101800" cy="330900"/>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ja" sz="2400" u="none" cap="none" strike="noStrike">
                <a:solidFill>
                  <a:srgbClr val="E2607B"/>
                </a:solidFill>
                <a:latin typeface="Arial"/>
                <a:ea typeface="Arial"/>
                <a:cs typeface="Arial"/>
                <a:sym typeface="Arial"/>
              </a:rPr>
              <a:t>第１章第１節</a:t>
            </a:r>
            <a:endParaRPr b="0" i="0" sz="2400" u="none" cap="none" strike="noStrike">
              <a:solidFill>
                <a:srgbClr val="E2607B"/>
              </a:solidFill>
              <a:latin typeface="Arial"/>
              <a:ea typeface="Arial"/>
              <a:cs typeface="Arial"/>
              <a:sym typeface="Arial"/>
            </a:endParaRPr>
          </a:p>
        </p:txBody>
      </p:sp>
      <p:sp>
        <p:nvSpPr>
          <p:cNvPr id="289" name="Google Shape;289;p58"/>
          <p:cNvSpPr txBox="1"/>
          <p:nvPr/>
        </p:nvSpPr>
        <p:spPr>
          <a:xfrm>
            <a:off x="467544" y="1275606"/>
            <a:ext cx="4592700" cy="438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ja" sz="3200" u="none" cap="none" strike="noStrike">
                <a:solidFill>
                  <a:schemeClr val="dk1"/>
                </a:solidFill>
                <a:latin typeface="Calibri"/>
                <a:ea typeface="Calibri"/>
                <a:cs typeface="Calibri"/>
                <a:sym typeface="Calibri"/>
              </a:rPr>
              <a:t>CPUと論理回路</a:t>
            </a:r>
            <a:endParaRPr/>
          </a:p>
        </p:txBody>
      </p:sp>
      <p:sp>
        <p:nvSpPr>
          <p:cNvPr id="290" name="Google Shape;290;p58"/>
          <p:cNvSpPr/>
          <p:nvPr/>
        </p:nvSpPr>
        <p:spPr>
          <a:xfrm>
            <a:off x="467544" y="1750553"/>
            <a:ext cx="7948500" cy="346500"/>
          </a:xfrm>
          <a:prstGeom prst="rect">
            <a:avLst/>
          </a:prstGeom>
          <a:noFill/>
          <a:ln>
            <a:noFill/>
          </a:ln>
        </p:spPr>
        <p:txBody>
          <a:bodyPr anchorCtr="0" anchor="t" bIns="45700" lIns="91425" spcFirstLastPara="1" rIns="91425" wrap="square" tIns="45700">
            <a:noAutofit/>
          </a:bodyPr>
          <a:lstStyle/>
          <a:p>
            <a:pPr indent="-269875" lvl="0" marL="269875" marR="0" rtl="0" algn="l">
              <a:spcBef>
                <a:spcPts val="0"/>
              </a:spcBef>
              <a:spcAft>
                <a:spcPts val="0"/>
              </a:spcAft>
              <a:buClr>
                <a:srgbClr val="E2607B"/>
              </a:buClr>
              <a:buSzPts val="2400"/>
              <a:buFont typeface="Noto Sans Symbols"/>
              <a:buChar char="●"/>
            </a:pPr>
            <a:r>
              <a:rPr b="0" i="0" lang="ja" sz="2400" u="none" cap="none" strike="noStrike">
                <a:solidFill>
                  <a:schemeClr val="dk1"/>
                </a:solidFill>
                <a:latin typeface="Arial"/>
                <a:ea typeface="Arial"/>
                <a:cs typeface="Arial"/>
                <a:sym typeface="Arial"/>
              </a:rPr>
              <a:t>CPU</a:t>
            </a:r>
            <a:r>
              <a:rPr b="0" i="0" lang="ja" sz="2400" u="none" cap="none" strike="noStrike">
                <a:solidFill>
                  <a:schemeClr val="dk1"/>
                </a:solidFill>
                <a:latin typeface="Calibri"/>
                <a:ea typeface="Calibri"/>
                <a:cs typeface="Calibri"/>
                <a:sym typeface="Calibri"/>
              </a:rPr>
              <a:t>はいくつかの論理回路を組み合わせてできている。</a:t>
            </a:r>
            <a:endParaRPr/>
          </a:p>
        </p:txBody>
      </p:sp>
      <p:sp>
        <p:nvSpPr>
          <p:cNvPr id="291" name="Google Shape;291;p58"/>
          <p:cNvSpPr/>
          <p:nvPr/>
        </p:nvSpPr>
        <p:spPr>
          <a:xfrm>
            <a:off x="467544" y="2120838"/>
            <a:ext cx="7227900" cy="342900"/>
          </a:xfrm>
          <a:prstGeom prst="rect">
            <a:avLst/>
          </a:prstGeom>
          <a:noFill/>
          <a:ln>
            <a:noFill/>
          </a:ln>
        </p:spPr>
        <p:txBody>
          <a:bodyPr anchorCtr="0" anchor="t" bIns="45700" lIns="91425" spcFirstLastPara="1" rIns="91425" wrap="square" tIns="45700">
            <a:noAutofit/>
          </a:bodyPr>
          <a:lstStyle/>
          <a:p>
            <a:pPr indent="-271462" lvl="0" marL="271462" marR="0" rtl="0" algn="l">
              <a:spcBef>
                <a:spcPts val="0"/>
              </a:spcBef>
              <a:spcAft>
                <a:spcPts val="0"/>
              </a:spcAft>
              <a:buClr>
                <a:srgbClr val="E2607B"/>
              </a:buClr>
              <a:buSzPts val="2400"/>
              <a:buFont typeface="Noto Sans Symbols"/>
              <a:buChar char="●"/>
            </a:pPr>
            <a:r>
              <a:rPr b="0" i="0" lang="ja" sz="2400" u="none" cap="none" strike="noStrike">
                <a:solidFill>
                  <a:schemeClr val="dk1"/>
                </a:solidFill>
                <a:latin typeface="Arial"/>
                <a:ea typeface="Arial"/>
                <a:cs typeface="Arial"/>
                <a:sym typeface="Arial"/>
              </a:rPr>
              <a:t>AND回路（論理積回路）</a:t>
            </a:r>
            <a:endParaRPr/>
          </a:p>
        </p:txBody>
      </p:sp>
      <p:sp>
        <p:nvSpPr>
          <p:cNvPr id="292" name="Google Shape;292;p58"/>
          <p:cNvSpPr/>
          <p:nvPr/>
        </p:nvSpPr>
        <p:spPr>
          <a:xfrm>
            <a:off x="268288" y="908447"/>
            <a:ext cx="2863500" cy="3321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2400" u="none" cap="none" strike="noStrike">
                <a:solidFill>
                  <a:schemeClr val="lt1"/>
                </a:solidFill>
                <a:latin typeface="Calibri"/>
                <a:ea typeface="Calibri"/>
                <a:cs typeface="Calibri"/>
                <a:sym typeface="Calibri"/>
              </a:rPr>
              <a:t>３．</a:t>
            </a:r>
            <a:r>
              <a:rPr b="0" i="0" lang="ja" sz="2400" u="none" cap="none" strike="noStrike">
                <a:solidFill>
                  <a:schemeClr val="lt1"/>
                </a:solidFill>
                <a:latin typeface="Arial"/>
                <a:ea typeface="Arial"/>
                <a:cs typeface="Arial"/>
                <a:sym typeface="Arial"/>
              </a:rPr>
              <a:t>CPU</a:t>
            </a:r>
            <a:r>
              <a:rPr b="0" i="0" lang="ja" sz="2400" u="none" cap="none" strike="noStrike">
                <a:solidFill>
                  <a:schemeClr val="lt1"/>
                </a:solidFill>
                <a:latin typeface="Calibri"/>
                <a:ea typeface="Calibri"/>
                <a:cs typeface="Calibri"/>
                <a:sym typeface="Calibri"/>
              </a:rPr>
              <a:t>と論理回路</a:t>
            </a:r>
            <a:endParaRPr b="0" i="0" sz="2400" u="none" cap="none" strike="noStrike">
              <a:solidFill>
                <a:schemeClr val="lt1"/>
              </a:solidFill>
              <a:latin typeface="Calibri"/>
              <a:ea typeface="Calibri"/>
              <a:cs typeface="Calibri"/>
              <a:sym typeface="Calibri"/>
            </a:endParaRPr>
          </a:p>
        </p:txBody>
      </p:sp>
      <p:pic>
        <p:nvPicPr>
          <p:cNvPr id="293" name="Google Shape;293;p58"/>
          <p:cNvPicPr preferRelativeResize="0"/>
          <p:nvPr/>
        </p:nvPicPr>
        <p:blipFill rotWithShape="1">
          <a:blip r:embed="rId3">
            <a:alphaModFix/>
          </a:blip>
          <a:srcRect b="0" l="0" r="0" t="0"/>
          <a:stretch/>
        </p:blipFill>
        <p:spPr>
          <a:xfrm>
            <a:off x="575550" y="2599249"/>
            <a:ext cx="8053500" cy="1963200"/>
          </a:xfrm>
          <a:prstGeom prst="rect">
            <a:avLst/>
          </a:prstGeom>
          <a:noFill/>
          <a:ln>
            <a:noFill/>
          </a:ln>
        </p:spPr>
      </p:pic>
      <p:sp>
        <p:nvSpPr>
          <p:cNvPr id="294" name="Google Shape;294;p58"/>
          <p:cNvSpPr/>
          <p:nvPr/>
        </p:nvSpPr>
        <p:spPr>
          <a:xfrm>
            <a:off x="7803295" y="3539240"/>
            <a:ext cx="525000" cy="912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ja" sz="3600">
                <a:solidFill>
                  <a:srgbClr val="FF0000"/>
                </a:solidFill>
              </a:rPr>
              <a:t>？</a:t>
            </a:r>
            <a:endParaRPr sz="3600">
              <a:solidFill>
                <a:srgbClr val="FF0000"/>
              </a:solidFill>
            </a:endParaRPr>
          </a:p>
        </p:txBody>
      </p:sp>
      <p:sp>
        <p:nvSpPr>
          <p:cNvPr id="295" name="Google Shape;295;p58"/>
          <p:cNvSpPr/>
          <p:nvPr/>
        </p:nvSpPr>
        <p:spPr>
          <a:xfrm>
            <a:off x="5274850" y="4697950"/>
            <a:ext cx="1890600" cy="481800"/>
          </a:xfrm>
          <a:prstGeom prst="wedgeRoundRectCallout">
            <a:avLst>
              <a:gd fmla="val 84435" name="adj1"/>
              <a:gd fmla="val -105277" name="adj2"/>
              <a:gd fmla="val 0" name="adj3"/>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 sz="2400"/>
              <a:t>プリント記入</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5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ja" sz="3600"/>
              <a:t>ＡＮＤ回路</a:t>
            </a:r>
            <a:endParaRPr sz="3600"/>
          </a:p>
        </p:txBody>
      </p:sp>
      <p:pic>
        <p:nvPicPr>
          <p:cNvPr id="301" name="Google Shape;301;p59"/>
          <p:cNvPicPr preferRelativeResize="0"/>
          <p:nvPr/>
        </p:nvPicPr>
        <p:blipFill>
          <a:blip r:embed="rId3">
            <a:alphaModFix/>
          </a:blip>
          <a:stretch>
            <a:fillRect/>
          </a:stretch>
        </p:blipFill>
        <p:spPr>
          <a:xfrm>
            <a:off x="2419525" y="504175"/>
            <a:ext cx="947917" cy="572700"/>
          </a:xfrm>
          <a:prstGeom prst="rect">
            <a:avLst/>
          </a:prstGeom>
          <a:noFill/>
          <a:ln>
            <a:noFill/>
          </a:ln>
        </p:spPr>
      </p:pic>
      <p:pic>
        <p:nvPicPr>
          <p:cNvPr id="302" name="Google Shape;302;p59"/>
          <p:cNvPicPr preferRelativeResize="0"/>
          <p:nvPr/>
        </p:nvPicPr>
        <p:blipFill>
          <a:blip r:embed="rId4">
            <a:alphaModFix/>
          </a:blip>
          <a:stretch>
            <a:fillRect/>
          </a:stretch>
        </p:blipFill>
        <p:spPr>
          <a:xfrm>
            <a:off x="549150" y="1895250"/>
            <a:ext cx="3815675" cy="2369750"/>
          </a:xfrm>
          <a:prstGeom prst="rect">
            <a:avLst/>
          </a:prstGeom>
          <a:noFill/>
          <a:ln>
            <a:noFill/>
          </a:ln>
        </p:spPr>
      </p:pic>
      <p:graphicFrame>
        <p:nvGraphicFramePr>
          <p:cNvPr id="303" name="Google Shape;303;p59"/>
          <p:cNvGraphicFramePr/>
          <p:nvPr/>
        </p:nvGraphicFramePr>
        <p:xfrm>
          <a:off x="5111200" y="1300450"/>
          <a:ext cx="3000000" cy="3000000"/>
        </p:xfrm>
        <a:graphic>
          <a:graphicData uri="http://schemas.openxmlformats.org/drawingml/2006/table">
            <a:tbl>
              <a:tblPr>
                <a:noFill/>
                <a:tableStyleId>{453E9521-098A-45F9-AEFD-B35416C5E173}</a:tableStyleId>
              </a:tblPr>
              <a:tblGrid>
                <a:gridCol w="1189825"/>
                <a:gridCol w="1189825"/>
                <a:gridCol w="1189825"/>
              </a:tblGrid>
              <a:tr h="674525">
                <a:tc>
                  <a:txBody>
                    <a:bodyPr/>
                    <a:lstStyle/>
                    <a:p>
                      <a:pPr indent="0" lvl="0" marL="0" rtl="0" algn="ctr">
                        <a:spcBef>
                          <a:spcPts val="0"/>
                        </a:spcBef>
                        <a:spcAft>
                          <a:spcPts val="0"/>
                        </a:spcAft>
                        <a:buNone/>
                      </a:pPr>
                      <a:r>
                        <a:rPr lang="ja" sz="2400"/>
                        <a:t>A</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B</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solidFill>
                            <a:schemeClr val="dk1"/>
                          </a:solidFill>
                        </a:rPr>
                        <a:t>Ａ∩Ｂ</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6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ja" sz="3600"/>
              <a:t>AND回路の例</a:t>
            </a:r>
            <a:endParaRPr sz="3600"/>
          </a:p>
        </p:txBody>
      </p:sp>
      <p:sp>
        <p:nvSpPr>
          <p:cNvPr id="309" name="Google Shape;309;p60"/>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descr="and-circuit-11.jpg" id="310" name="Google Shape;310;p60"/>
          <p:cNvPicPr preferRelativeResize="0"/>
          <p:nvPr/>
        </p:nvPicPr>
        <p:blipFill>
          <a:blip r:embed="rId3">
            <a:alphaModFix/>
          </a:blip>
          <a:stretch>
            <a:fillRect/>
          </a:stretch>
        </p:blipFill>
        <p:spPr>
          <a:xfrm>
            <a:off x="125850" y="1541850"/>
            <a:ext cx="4346024" cy="2117950"/>
          </a:xfrm>
          <a:prstGeom prst="rect">
            <a:avLst/>
          </a:prstGeom>
          <a:noFill/>
          <a:ln>
            <a:noFill/>
          </a:ln>
        </p:spPr>
      </p:pic>
      <p:pic>
        <p:nvPicPr>
          <p:cNvPr descr="cutter.jpg" id="311" name="Google Shape;311;p60"/>
          <p:cNvPicPr preferRelativeResize="0"/>
          <p:nvPr/>
        </p:nvPicPr>
        <p:blipFill>
          <a:blip r:embed="rId4">
            <a:alphaModFix/>
          </a:blip>
          <a:stretch>
            <a:fillRect/>
          </a:stretch>
        </p:blipFill>
        <p:spPr>
          <a:xfrm>
            <a:off x="4832400" y="1152475"/>
            <a:ext cx="4116145" cy="3416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1"/>
                                        </p:tgtEl>
                                        <p:attrNameLst>
                                          <p:attrName>style.visibility</p:attrName>
                                        </p:attrNameLst>
                                      </p:cBhvr>
                                      <p:to>
                                        <p:strVal val="visible"/>
                                      </p:to>
                                    </p:set>
                                    <p:animEffect filter="fade" transition="in">
                                      <p:cBhvr>
                                        <p:cTn dur="1000"/>
                                        <p:tgtEl>
                                          <p:spTgt spid="3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6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ja"/>
              <a:t>論理回路ー３　論理和　OR回路</a:t>
            </a:r>
            <a:endParaRPr/>
          </a:p>
        </p:txBody>
      </p:sp>
      <p:pic>
        <p:nvPicPr>
          <p:cNvPr id="317" name="Google Shape;317;p61" title="JMOOC放送大学_1_8_論理和.mp4">
            <a:hlinkClick r:id="rId3"/>
          </p:cNvPr>
          <p:cNvPicPr preferRelativeResize="0"/>
          <p:nvPr/>
        </p:nvPicPr>
        <p:blipFill>
          <a:blip r:embed="rId4">
            <a:alphaModFix/>
          </a:blip>
          <a:stretch>
            <a:fillRect/>
          </a:stretch>
        </p:blipFill>
        <p:spPr>
          <a:xfrm>
            <a:off x="1764013" y="1017725"/>
            <a:ext cx="5615975" cy="42119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62"/>
          <p:cNvSpPr txBox="1"/>
          <p:nvPr>
            <p:ph type="title"/>
          </p:nvPr>
        </p:nvSpPr>
        <p:spPr>
          <a:xfrm>
            <a:off x="311700" y="445025"/>
            <a:ext cx="8520600" cy="572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3600" u="none" cap="none" strike="noStrike">
                <a:solidFill>
                  <a:schemeClr val="dk1"/>
                </a:solidFill>
                <a:latin typeface="Calibri"/>
                <a:ea typeface="Calibri"/>
                <a:cs typeface="Calibri"/>
                <a:sym typeface="Calibri"/>
              </a:rPr>
              <a:t>１．コンピュータと情報処理</a:t>
            </a:r>
            <a:endParaRPr/>
          </a:p>
        </p:txBody>
      </p:sp>
      <p:sp>
        <p:nvSpPr>
          <p:cNvPr id="324" name="Google Shape;324;p62"/>
          <p:cNvSpPr/>
          <p:nvPr/>
        </p:nvSpPr>
        <p:spPr>
          <a:xfrm>
            <a:off x="7827963" y="176213"/>
            <a:ext cx="1008000" cy="5049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 sz="2400" u="none" cap="none" strike="noStrike">
                <a:solidFill>
                  <a:srgbClr val="FFFFFF"/>
                </a:solidFill>
                <a:latin typeface="Arial"/>
                <a:ea typeface="Arial"/>
                <a:cs typeface="Arial"/>
                <a:sym typeface="Arial"/>
              </a:rPr>
              <a:t>p.16</a:t>
            </a:r>
            <a:endParaRPr/>
          </a:p>
        </p:txBody>
      </p:sp>
      <p:sp>
        <p:nvSpPr>
          <p:cNvPr id="325" name="Google Shape;325;p62"/>
          <p:cNvSpPr/>
          <p:nvPr/>
        </p:nvSpPr>
        <p:spPr>
          <a:xfrm>
            <a:off x="6891338" y="831056"/>
            <a:ext cx="2101800" cy="330900"/>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ja" sz="2400" u="none" cap="none" strike="noStrike">
                <a:solidFill>
                  <a:srgbClr val="E2607B"/>
                </a:solidFill>
                <a:latin typeface="Arial"/>
                <a:ea typeface="Arial"/>
                <a:cs typeface="Arial"/>
                <a:sym typeface="Arial"/>
              </a:rPr>
              <a:t>第１章第１節</a:t>
            </a:r>
            <a:endParaRPr b="0" i="0" sz="2400" u="none" cap="none" strike="noStrike">
              <a:solidFill>
                <a:srgbClr val="E2607B"/>
              </a:solidFill>
              <a:latin typeface="Arial"/>
              <a:ea typeface="Arial"/>
              <a:cs typeface="Arial"/>
              <a:sym typeface="Arial"/>
            </a:endParaRPr>
          </a:p>
        </p:txBody>
      </p:sp>
      <p:sp>
        <p:nvSpPr>
          <p:cNvPr id="326" name="Google Shape;326;p62"/>
          <p:cNvSpPr txBox="1"/>
          <p:nvPr/>
        </p:nvSpPr>
        <p:spPr>
          <a:xfrm>
            <a:off x="467544" y="1281113"/>
            <a:ext cx="4592700" cy="438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ja" sz="3200" u="none" cap="none" strike="noStrike">
                <a:solidFill>
                  <a:schemeClr val="dk1"/>
                </a:solidFill>
                <a:latin typeface="Calibri"/>
                <a:ea typeface="Calibri"/>
                <a:cs typeface="Calibri"/>
                <a:sym typeface="Calibri"/>
              </a:rPr>
              <a:t>CPUと論理回路</a:t>
            </a:r>
            <a:endParaRPr/>
          </a:p>
        </p:txBody>
      </p:sp>
      <p:sp>
        <p:nvSpPr>
          <p:cNvPr id="327" name="Google Shape;327;p62"/>
          <p:cNvSpPr/>
          <p:nvPr/>
        </p:nvSpPr>
        <p:spPr>
          <a:xfrm>
            <a:off x="467544" y="1724025"/>
            <a:ext cx="7227900" cy="342900"/>
          </a:xfrm>
          <a:prstGeom prst="rect">
            <a:avLst/>
          </a:prstGeom>
          <a:noFill/>
          <a:ln>
            <a:noFill/>
          </a:ln>
        </p:spPr>
        <p:txBody>
          <a:bodyPr anchorCtr="0" anchor="t" bIns="45700" lIns="91425" spcFirstLastPara="1" rIns="91425" wrap="square" tIns="45700">
            <a:noAutofit/>
          </a:bodyPr>
          <a:lstStyle/>
          <a:p>
            <a:pPr indent="-271462" lvl="0" marL="271462" marR="0" rtl="0" algn="l">
              <a:spcBef>
                <a:spcPts val="0"/>
              </a:spcBef>
              <a:spcAft>
                <a:spcPts val="0"/>
              </a:spcAft>
              <a:buClr>
                <a:srgbClr val="E2607B"/>
              </a:buClr>
              <a:buSzPts val="2400"/>
              <a:buFont typeface="Noto Sans Symbols"/>
              <a:buChar char="●"/>
            </a:pPr>
            <a:r>
              <a:rPr b="0" i="0" lang="ja" sz="2400" u="none" cap="none" strike="noStrike">
                <a:solidFill>
                  <a:schemeClr val="dk1"/>
                </a:solidFill>
                <a:latin typeface="Arial"/>
                <a:ea typeface="Arial"/>
                <a:cs typeface="Arial"/>
                <a:sym typeface="Arial"/>
              </a:rPr>
              <a:t>OR回路（論理和回路）</a:t>
            </a:r>
            <a:endParaRPr b="0" i="0" sz="2400" u="none" cap="none" strike="noStrike">
              <a:solidFill>
                <a:schemeClr val="dk1"/>
              </a:solidFill>
              <a:latin typeface="Arial"/>
              <a:ea typeface="Arial"/>
              <a:cs typeface="Arial"/>
              <a:sym typeface="Arial"/>
            </a:endParaRPr>
          </a:p>
        </p:txBody>
      </p:sp>
      <p:pic>
        <p:nvPicPr>
          <p:cNvPr id="328" name="Google Shape;328;p62"/>
          <p:cNvPicPr preferRelativeResize="0"/>
          <p:nvPr/>
        </p:nvPicPr>
        <p:blipFill rotWithShape="1">
          <a:blip r:embed="rId3">
            <a:alphaModFix/>
          </a:blip>
          <a:srcRect b="0" l="0" r="0" t="0"/>
          <a:stretch/>
        </p:blipFill>
        <p:spPr>
          <a:xfrm>
            <a:off x="539550" y="2220400"/>
            <a:ext cx="8082000" cy="1987800"/>
          </a:xfrm>
          <a:prstGeom prst="rect">
            <a:avLst/>
          </a:prstGeom>
          <a:noFill/>
          <a:ln>
            <a:noFill/>
          </a:ln>
        </p:spPr>
      </p:pic>
      <p:sp>
        <p:nvSpPr>
          <p:cNvPr id="329" name="Google Shape;329;p62"/>
          <p:cNvSpPr/>
          <p:nvPr/>
        </p:nvSpPr>
        <p:spPr>
          <a:xfrm>
            <a:off x="268288" y="908447"/>
            <a:ext cx="2863500" cy="3321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2400" u="none" cap="none" strike="noStrike">
                <a:solidFill>
                  <a:schemeClr val="lt1"/>
                </a:solidFill>
                <a:latin typeface="Calibri"/>
                <a:ea typeface="Calibri"/>
                <a:cs typeface="Calibri"/>
                <a:sym typeface="Calibri"/>
              </a:rPr>
              <a:t>３．</a:t>
            </a:r>
            <a:r>
              <a:rPr b="0" i="0" lang="ja" sz="2400" u="none" cap="none" strike="noStrike">
                <a:solidFill>
                  <a:schemeClr val="lt1"/>
                </a:solidFill>
                <a:latin typeface="Arial"/>
                <a:ea typeface="Arial"/>
                <a:cs typeface="Arial"/>
                <a:sym typeface="Arial"/>
              </a:rPr>
              <a:t>CPU</a:t>
            </a:r>
            <a:r>
              <a:rPr b="0" i="0" lang="ja" sz="2400" u="none" cap="none" strike="noStrike">
                <a:solidFill>
                  <a:schemeClr val="lt1"/>
                </a:solidFill>
                <a:latin typeface="Calibri"/>
                <a:ea typeface="Calibri"/>
                <a:cs typeface="Calibri"/>
                <a:sym typeface="Calibri"/>
              </a:rPr>
              <a:t>と論理回路</a:t>
            </a:r>
            <a:endParaRPr b="0" i="0" sz="2400" u="none" cap="none" strike="noStrike">
              <a:solidFill>
                <a:schemeClr val="lt1"/>
              </a:solidFill>
              <a:latin typeface="Calibri"/>
              <a:ea typeface="Calibri"/>
              <a:cs typeface="Calibri"/>
              <a:sym typeface="Calibri"/>
            </a:endParaRPr>
          </a:p>
        </p:txBody>
      </p:sp>
      <p:sp>
        <p:nvSpPr>
          <p:cNvPr id="330" name="Google Shape;330;p62"/>
          <p:cNvSpPr/>
          <p:nvPr/>
        </p:nvSpPr>
        <p:spPr>
          <a:xfrm>
            <a:off x="7827975" y="3158840"/>
            <a:ext cx="500100" cy="948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ja" sz="3600">
                <a:solidFill>
                  <a:srgbClr val="FF0000"/>
                </a:solidFill>
              </a:rPr>
              <a:t>？</a:t>
            </a:r>
            <a:endParaRPr sz="3600">
              <a:solidFill>
                <a:srgbClr val="FF0000"/>
              </a:solidFill>
            </a:endParaRPr>
          </a:p>
        </p:txBody>
      </p:sp>
      <p:sp>
        <p:nvSpPr>
          <p:cNvPr id="331" name="Google Shape;331;p62"/>
          <p:cNvSpPr/>
          <p:nvPr/>
        </p:nvSpPr>
        <p:spPr>
          <a:xfrm>
            <a:off x="5347125" y="4361675"/>
            <a:ext cx="1890600" cy="481800"/>
          </a:xfrm>
          <a:prstGeom prst="wedgeRoundRectCallout">
            <a:avLst>
              <a:gd fmla="val 84435" name="adj1"/>
              <a:gd fmla="val -105277" name="adj2"/>
              <a:gd fmla="val 0" name="adj3"/>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 sz="2400"/>
              <a:t>プリント記入</a:t>
            </a:r>
            <a:endParaRPr sz="24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6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ja" sz="3600"/>
              <a:t>OR回路</a:t>
            </a:r>
            <a:endParaRPr sz="3600"/>
          </a:p>
        </p:txBody>
      </p:sp>
      <p:graphicFrame>
        <p:nvGraphicFramePr>
          <p:cNvPr id="337" name="Google Shape;337;p63"/>
          <p:cNvGraphicFramePr/>
          <p:nvPr/>
        </p:nvGraphicFramePr>
        <p:xfrm>
          <a:off x="5111200" y="1300450"/>
          <a:ext cx="3000000" cy="3000000"/>
        </p:xfrm>
        <a:graphic>
          <a:graphicData uri="http://schemas.openxmlformats.org/drawingml/2006/table">
            <a:tbl>
              <a:tblPr>
                <a:noFill/>
                <a:tableStyleId>{453E9521-098A-45F9-AEFD-B35416C5E173}</a:tableStyleId>
              </a:tblPr>
              <a:tblGrid>
                <a:gridCol w="1189825"/>
                <a:gridCol w="1189825"/>
                <a:gridCol w="1189825"/>
              </a:tblGrid>
              <a:tr h="674525">
                <a:tc>
                  <a:txBody>
                    <a:bodyPr/>
                    <a:lstStyle/>
                    <a:p>
                      <a:pPr indent="0" lvl="0" marL="0" rtl="0" algn="ctr">
                        <a:spcBef>
                          <a:spcPts val="0"/>
                        </a:spcBef>
                        <a:spcAft>
                          <a:spcPts val="0"/>
                        </a:spcAft>
                        <a:buNone/>
                      </a:pPr>
                      <a:r>
                        <a:rPr lang="ja" sz="2400"/>
                        <a:t>A</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B</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solidFill>
                            <a:schemeClr val="dk1"/>
                          </a:solidFill>
                        </a:rPr>
                        <a:t>Ａ∪Ｂ</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pic>
        <p:nvPicPr>
          <p:cNvPr id="338" name="Google Shape;338;p63"/>
          <p:cNvPicPr preferRelativeResize="0"/>
          <p:nvPr/>
        </p:nvPicPr>
        <p:blipFill>
          <a:blip r:embed="rId3">
            <a:alphaModFix/>
          </a:blip>
          <a:stretch>
            <a:fillRect/>
          </a:stretch>
        </p:blipFill>
        <p:spPr>
          <a:xfrm>
            <a:off x="549150" y="1869275"/>
            <a:ext cx="3857550" cy="2395725"/>
          </a:xfrm>
          <a:prstGeom prst="rect">
            <a:avLst/>
          </a:prstGeom>
          <a:noFill/>
          <a:ln>
            <a:noFill/>
          </a:ln>
        </p:spPr>
      </p:pic>
      <p:pic>
        <p:nvPicPr>
          <p:cNvPr id="339" name="Google Shape;339;p63"/>
          <p:cNvPicPr preferRelativeResize="0"/>
          <p:nvPr/>
        </p:nvPicPr>
        <p:blipFill>
          <a:blip r:embed="rId4">
            <a:alphaModFix/>
          </a:blip>
          <a:stretch>
            <a:fillRect/>
          </a:stretch>
        </p:blipFill>
        <p:spPr>
          <a:xfrm>
            <a:off x="2646250" y="515875"/>
            <a:ext cx="947925" cy="58489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6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ja" sz="3600"/>
              <a:t>OR回路の例</a:t>
            </a:r>
            <a:endParaRPr sz="3600"/>
          </a:p>
        </p:txBody>
      </p:sp>
      <p:sp>
        <p:nvSpPr>
          <p:cNvPr id="345" name="Google Shape;345;p6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descr="or-circuit-1.jpg" id="346" name="Google Shape;346;p64"/>
          <p:cNvPicPr preferRelativeResize="0"/>
          <p:nvPr/>
        </p:nvPicPr>
        <p:blipFill rotWithShape="1">
          <a:blip r:embed="rId3">
            <a:alphaModFix/>
          </a:blip>
          <a:srcRect b="0" l="0" r="0" t="-9385"/>
          <a:stretch/>
        </p:blipFill>
        <p:spPr>
          <a:xfrm>
            <a:off x="125850" y="1297000"/>
            <a:ext cx="4346025" cy="2852450"/>
          </a:xfrm>
          <a:prstGeom prst="rect">
            <a:avLst/>
          </a:prstGeom>
          <a:noFill/>
          <a:ln>
            <a:noFill/>
          </a:ln>
        </p:spPr>
      </p:pic>
      <p:pic>
        <p:nvPicPr>
          <p:cNvPr descr="bus_sw.jpg" id="347" name="Google Shape;347;p64"/>
          <p:cNvPicPr preferRelativeResize="0"/>
          <p:nvPr/>
        </p:nvPicPr>
        <p:blipFill rotWithShape="1">
          <a:blip r:embed="rId4">
            <a:alphaModFix/>
          </a:blip>
          <a:srcRect b="0" l="6924" r="0" t="0"/>
          <a:stretch/>
        </p:blipFill>
        <p:spPr>
          <a:xfrm>
            <a:off x="4832400" y="1152475"/>
            <a:ext cx="4116145" cy="3416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7"/>
                                        </p:tgtEl>
                                        <p:attrNameLst>
                                          <p:attrName>style.visibility</p:attrName>
                                        </p:attrNameLst>
                                      </p:cBhvr>
                                      <p:to>
                                        <p:strVal val="visible"/>
                                      </p:to>
                                    </p:set>
                                    <p:animEffect filter="fade" transition="in">
                                      <p:cBhvr>
                                        <p:cTn dur="1000"/>
                                        <p:tgtEl>
                                          <p:spTgt spid="3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65"/>
          <p:cNvSpPr txBox="1"/>
          <p:nvPr/>
        </p:nvSpPr>
        <p:spPr>
          <a:xfrm>
            <a:off x="310224" y="505810"/>
            <a:ext cx="8509500" cy="10656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プリント1枚目、右上の問題</a:t>
            </a:r>
            <a:endParaRPr b="0" sz="3800" strike="noStrike">
              <a:solidFill>
                <a:srgbClr val="333333"/>
              </a:solidFill>
              <a:latin typeface="Arial"/>
              <a:ea typeface="Arial"/>
              <a:cs typeface="Arial"/>
              <a:sym typeface="Arial"/>
            </a:endParaRPr>
          </a:p>
        </p:txBody>
      </p:sp>
      <p:pic>
        <p:nvPicPr>
          <p:cNvPr id="353" name="Google Shape;353;p65"/>
          <p:cNvPicPr preferRelativeResize="0"/>
          <p:nvPr/>
        </p:nvPicPr>
        <p:blipFill rotWithShape="1">
          <a:blip r:embed="rId3">
            <a:alphaModFix/>
          </a:blip>
          <a:srcRect b="53035" l="11807" r="11815" t="7895"/>
          <a:stretch/>
        </p:blipFill>
        <p:spPr>
          <a:xfrm>
            <a:off x="714167" y="1817194"/>
            <a:ext cx="4000200" cy="2611800"/>
          </a:xfrm>
          <a:prstGeom prst="rect">
            <a:avLst/>
          </a:prstGeom>
          <a:noFill/>
          <a:ln>
            <a:noFill/>
          </a:ln>
        </p:spPr>
      </p:pic>
      <p:graphicFrame>
        <p:nvGraphicFramePr>
          <p:cNvPr id="354" name="Google Shape;354;p65"/>
          <p:cNvGraphicFramePr/>
          <p:nvPr/>
        </p:nvGraphicFramePr>
        <p:xfrm>
          <a:off x="5285884" y="1331956"/>
          <a:ext cx="3000000" cy="3000000"/>
        </p:xfrm>
        <a:graphic>
          <a:graphicData uri="http://schemas.openxmlformats.org/drawingml/2006/table">
            <a:tbl>
              <a:tblPr>
                <a:noFill/>
                <a:tableStyleId>{AEF179AC-8DE6-4DAE-9357-BC9E9F8EB9A8}</a:tableStyleId>
              </a:tblPr>
              <a:tblGrid>
                <a:gridCol w="902250"/>
                <a:gridCol w="902250"/>
                <a:gridCol w="902250"/>
                <a:gridCol w="901275"/>
              </a:tblGrid>
              <a:tr h="417000">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A</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B</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C</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X</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r>
              <a:tr h="417000">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17000">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r h="417000">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17000">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bl>
          </a:graphicData>
        </a:graphic>
      </p:graphicFrame>
      <p:sp>
        <p:nvSpPr>
          <p:cNvPr id="355" name="Google Shape;355;p65"/>
          <p:cNvSpPr/>
          <p:nvPr/>
        </p:nvSpPr>
        <p:spPr>
          <a:xfrm>
            <a:off x="5000152" y="1714334"/>
            <a:ext cx="3143100" cy="428400"/>
          </a:xfrm>
          <a:prstGeom prst="ellipse">
            <a:avLst/>
          </a:prstGeom>
          <a:noFill/>
          <a:ln cap="flat" cmpd="sng" w="36000">
            <a:solidFill>
              <a:srgbClr val="FF0000"/>
            </a:solidFill>
            <a:prstDash val="solid"/>
            <a:round/>
            <a:headEnd len="sm" w="sm" type="none"/>
            <a:tailEnd len="sm" w="sm" type="none"/>
          </a:ln>
        </p:spPr>
        <p:txBody>
          <a:bodyPr anchorCtr="0" anchor="ctr" bIns="82925" lIns="82925" spcFirstLastPara="1" rIns="82925" wrap="square" tIns="82925">
            <a:noAutofit/>
          </a:bodyPr>
          <a:lstStyle/>
          <a:p>
            <a:pPr indent="0" lvl="0" marL="0" rtl="0" algn="l">
              <a:spcBef>
                <a:spcPts val="0"/>
              </a:spcBef>
              <a:spcAft>
                <a:spcPts val="0"/>
              </a:spcAft>
              <a:buNone/>
            </a:pPr>
            <a:r>
              <a:t/>
            </a:r>
            <a:endParaRPr/>
          </a:p>
        </p:txBody>
      </p:sp>
      <p:sp>
        <p:nvSpPr>
          <p:cNvPr id="356" name="Google Shape;356;p65"/>
          <p:cNvSpPr txBox="1"/>
          <p:nvPr/>
        </p:nvSpPr>
        <p:spPr>
          <a:xfrm>
            <a:off x="4714419" y="1571309"/>
            <a:ext cx="429000" cy="4056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200" strike="noStrike">
                <a:solidFill>
                  <a:srgbClr val="FF0000"/>
                </a:solidFill>
                <a:latin typeface="Arial"/>
                <a:ea typeface="Arial"/>
                <a:cs typeface="Arial"/>
                <a:sym typeface="Arial"/>
              </a:rPr>
              <a:t>例</a:t>
            </a:r>
            <a:endParaRPr b="0" sz="1600" strike="noStrike">
              <a:solidFill>
                <a:srgbClr val="000000"/>
              </a:solidFill>
              <a:latin typeface="Arial"/>
              <a:ea typeface="Arial"/>
              <a:cs typeface="Arial"/>
              <a:sym typeface="Arial"/>
            </a:endParaRPr>
          </a:p>
        </p:txBody>
      </p:sp>
      <p:cxnSp>
        <p:nvCxnSpPr>
          <p:cNvPr id="357" name="Google Shape;357;p65"/>
          <p:cNvCxnSpPr/>
          <p:nvPr/>
        </p:nvCxnSpPr>
        <p:spPr>
          <a:xfrm flipH="1">
            <a:off x="4428652" y="2000056"/>
            <a:ext cx="571500" cy="143100"/>
          </a:xfrm>
          <a:prstGeom prst="straightConnector1">
            <a:avLst/>
          </a:prstGeom>
          <a:noFill/>
          <a:ln cap="flat" cmpd="sng" w="9525">
            <a:solidFill>
              <a:srgbClr val="FF0000"/>
            </a:solidFill>
            <a:prstDash val="solid"/>
            <a:round/>
            <a:headEnd len="sm" w="sm" type="none"/>
            <a:tailEnd len="med" w="med" type="triangle"/>
          </a:ln>
        </p:spPr>
      </p:cxnSp>
      <p:sp>
        <p:nvSpPr>
          <p:cNvPr id="358" name="Google Shape;358;p65"/>
          <p:cNvSpPr txBox="1"/>
          <p:nvPr/>
        </p:nvSpPr>
        <p:spPr>
          <a:xfrm>
            <a:off x="1028636" y="1828623"/>
            <a:ext cx="571500" cy="5145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900" strike="noStrike">
                <a:solidFill>
                  <a:srgbClr val="FF0000"/>
                </a:solidFill>
                <a:latin typeface="Arial"/>
                <a:ea typeface="Arial"/>
                <a:cs typeface="Arial"/>
                <a:sym typeface="Arial"/>
              </a:rPr>
              <a:t>０</a:t>
            </a:r>
            <a:endParaRPr b="0" sz="1600" strike="noStrike">
              <a:solidFill>
                <a:srgbClr val="000000"/>
              </a:solidFill>
              <a:latin typeface="Arial"/>
              <a:ea typeface="Arial"/>
              <a:cs typeface="Arial"/>
              <a:sym typeface="Arial"/>
            </a:endParaRPr>
          </a:p>
        </p:txBody>
      </p:sp>
      <p:sp>
        <p:nvSpPr>
          <p:cNvPr id="359" name="Google Shape;359;p65"/>
          <p:cNvSpPr txBox="1"/>
          <p:nvPr/>
        </p:nvSpPr>
        <p:spPr>
          <a:xfrm>
            <a:off x="999900" y="2742934"/>
            <a:ext cx="571500" cy="5145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900" strike="noStrike">
                <a:solidFill>
                  <a:srgbClr val="FF0000"/>
                </a:solidFill>
                <a:latin typeface="Arial"/>
                <a:ea typeface="Arial"/>
                <a:cs typeface="Arial"/>
                <a:sym typeface="Arial"/>
              </a:rPr>
              <a:t>０</a:t>
            </a:r>
            <a:endParaRPr b="0" sz="1600" strike="noStrike">
              <a:solidFill>
                <a:srgbClr val="000000"/>
              </a:solidFill>
              <a:latin typeface="Arial"/>
              <a:ea typeface="Arial"/>
              <a:cs typeface="Arial"/>
              <a:sym typeface="Arial"/>
            </a:endParaRPr>
          </a:p>
        </p:txBody>
      </p:sp>
      <p:sp>
        <p:nvSpPr>
          <p:cNvPr id="360" name="Google Shape;360;p65"/>
          <p:cNvSpPr txBox="1"/>
          <p:nvPr/>
        </p:nvSpPr>
        <p:spPr>
          <a:xfrm>
            <a:off x="999900" y="3657245"/>
            <a:ext cx="571500" cy="5145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900" strike="noStrike">
                <a:solidFill>
                  <a:srgbClr val="FF0000"/>
                </a:solidFill>
                <a:latin typeface="Arial"/>
                <a:ea typeface="Arial"/>
                <a:cs typeface="Arial"/>
                <a:sym typeface="Arial"/>
              </a:rPr>
              <a:t>０</a:t>
            </a:r>
            <a:endParaRPr b="0" sz="1600" strike="noStrike">
              <a:solidFill>
                <a:srgbClr val="000000"/>
              </a:solidFill>
              <a:latin typeface="Arial"/>
              <a:ea typeface="Arial"/>
              <a:cs typeface="Arial"/>
              <a:sym typeface="Arial"/>
            </a:endParaRPr>
          </a:p>
        </p:txBody>
      </p:sp>
      <p:sp>
        <p:nvSpPr>
          <p:cNvPr id="361" name="Google Shape;361;p65"/>
          <p:cNvSpPr txBox="1"/>
          <p:nvPr/>
        </p:nvSpPr>
        <p:spPr>
          <a:xfrm>
            <a:off x="2024617" y="1957606"/>
            <a:ext cx="979800" cy="11022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3300" strike="noStrike">
                <a:solidFill>
                  <a:srgbClr val="FF0000"/>
                </a:solidFill>
                <a:latin typeface="Arial"/>
                <a:ea typeface="Arial"/>
                <a:cs typeface="Arial"/>
                <a:sym typeface="Arial"/>
              </a:rPr>
              <a:t>and</a:t>
            </a:r>
            <a:r>
              <a:rPr b="0" lang="ja" sz="2200" strike="noStrike">
                <a:solidFill>
                  <a:srgbClr val="FF0000"/>
                </a:solidFill>
                <a:latin typeface="Arial"/>
                <a:ea typeface="Arial"/>
                <a:cs typeface="Arial"/>
                <a:sym typeface="Arial"/>
              </a:rPr>
              <a:t>なので</a:t>
            </a:r>
            <a:endParaRPr b="0" sz="1600" strike="noStrike">
              <a:solidFill>
                <a:srgbClr val="000000"/>
              </a:solidFill>
              <a:latin typeface="Arial"/>
              <a:ea typeface="Arial"/>
              <a:cs typeface="Arial"/>
              <a:sym typeface="Arial"/>
            </a:endParaRPr>
          </a:p>
        </p:txBody>
      </p:sp>
      <p:sp>
        <p:nvSpPr>
          <p:cNvPr id="362" name="Google Shape;362;p65"/>
          <p:cNvSpPr txBox="1"/>
          <p:nvPr/>
        </p:nvSpPr>
        <p:spPr>
          <a:xfrm>
            <a:off x="2971616" y="2342923"/>
            <a:ext cx="571500" cy="5145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900" strike="noStrike">
                <a:solidFill>
                  <a:srgbClr val="FF0000"/>
                </a:solidFill>
                <a:latin typeface="Arial"/>
                <a:ea typeface="Arial"/>
                <a:cs typeface="Arial"/>
                <a:sym typeface="Arial"/>
              </a:rPr>
              <a:t>０</a:t>
            </a:r>
            <a:endParaRPr b="0" sz="1600" strike="noStrike">
              <a:solidFill>
                <a:srgbClr val="000000"/>
              </a:solidFill>
              <a:latin typeface="Arial"/>
              <a:ea typeface="Arial"/>
              <a:cs typeface="Arial"/>
              <a:sym typeface="Arial"/>
            </a:endParaRPr>
          </a:p>
        </p:txBody>
      </p:sp>
      <p:sp>
        <p:nvSpPr>
          <p:cNvPr id="363" name="Google Shape;363;p65"/>
          <p:cNvSpPr txBox="1"/>
          <p:nvPr/>
        </p:nvSpPr>
        <p:spPr>
          <a:xfrm>
            <a:off x="1893997" y="3525323"/>
            <a:ext cx="975300" cy="11022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3300" strike="noStrike">
                <a:solidFill>
                  <a:srgbClr val="FF0000"/>
                </a:solidFill>
                <a:latin typeface="Arial"/>
                <a:ea typeface="Arial"/>
                <a:cs typeface="Arial"/>
                <a:sym typeface="Arial"/>
              </a:rPr>
              <a:t>not</a:t>
            </a:r>
            <a:r>
              <a:rPr b="0" lang="ja" sz="2200" strike="noStrike">
                <a:solidFill>
                  <a:srgbClr val="FF0000"/>
                </a:solidFill>
                <a:latin typeface="Arial"/>
                <a:ea typeface="Arial"/>
                <a:cs typeface="Arial"/>
                <a:sym typeface="Arial"/>
              </a:rPr>
              <a:t>なので</a:t>
            </a:r>
            <a:endParaRPr b="0" sz="1600" strike="noStrike">
              <a:solidFill>
                <a:srgbClr val="000000"/>
              </a:solidFill>
              <a:latin typeface="Arial"/>
              <a:ea typeface="Arial"/>
              <a:cs typeface="Arial"/>
              <a:sym typeface="Arial"/>
            </a:endParaRPr>
          </a:p>
        </p:txBody>
      </p:sp>
      <p:sp>
        <p:nvSpPr>
          <p:cNvPr id="364" name="Google Shape;364;p65"/>
          <p:cNvSpPr txBox="1"/>
          <p:nvPr/>
        </p:nvSpPr>
        <p:spPr>
          <a:xfrm>
            <a:off x="2971616" y="3542956"/>
            <a:ext cx="571500" cy="5145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900" strike="noStrike">
                <a:solidFill>
                  <a:srgbClr val="FF0000"/>
                </a:solidFill>
                <a:latin typeface="Arial"/>
                <a:ea typeface="Arial"/>
                <a:cs typeface="Arial"/>
                <a:sym typeface="Arial"/>
              </a:rPr>
              <a:t>１</a:t>
            </a:r>
            <a:endParaRPr b="0" sz="1600" strike="noStrike">
              <a:solidFill>
                <a:srgbClr val="000000"/>
              </a:solidFill>
              <a:latin typeface="Arial"/>
              <a:ea typeface="Arial"/>
              <a:cs typeface="Arial"/>
              <a:sym typeface="Arial"/>
            </a:endParaRPr>
          </a:p>
        </p:txBody>
      </p:sp>
      <p:sp>
        <p:nvSpPr>
          <p:cNvPr id="365" name="Google Shape;365;p65"/>
          <p:cNvSpPr txBox="1"/>
          <p:nvPr/>
        </p:nvSpPr>
        <p:spPr>
          <a:xfrm>
            <a:off x="3298167" y="2676320"/>
            <a:ext cx="979800" cy="11022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3300" strike="noStrike">
                <a:solidFill>
                  <a:srgbClr val="FF0000"/>
                </a:solidFill>
                <a:latin typeface="Arial"/>
                <a:ea typeface="Arial"/>
                <a:cs typeface="Arial"/>
                <a:sym typeface="Arial"/>
              </a:rPr>
              <a:t> or </a:t>
            </a:r>
            <a:r>
              <a:rPr b="0" lang="ja" sz="2200" strike="noStrike">
                <a:solidFill>
                  <a:srgbClr val="FF0000"/>
                </a:solidFill>
                <a:latin typeface="Arial"/>
                <a:ea typeface="Arial"/>
                <a:cs typeface="Arial"/>
                <a:sym typeface="Arial"/>
              </a:rPr>
              <a:t>なので</a:t>
            </a:r>
            <a:endParaRPr b="0" sz="1600" strike="noStrike">
              <a:solidFill>
                <a:srgbClr val="000000"/>
              </a:solidFill>
              <a:latin typeface="Arial"/>
              <a:ea typeface="Arial"/>
              <a:cs typeface="Arial"/>
              <a:sym typeface="Arial"/>
            </a:endParaRPr>
          </a:p>
        </p:txBody>
      </p:sp>
      <p:sp>
        <p:nvSpPr>
          <p:cNvPr id="366" name="Google Shape;366;p65"/>
          <p:cNvSpPr txBox="1"/>
          <p:nvPr/>
        </p:nvSpPr>
        <p:spPr>
          <a:xfrm>
            <a:off x="4257248" y="3028656"/>
            <a:ext cx="571500" cy="5145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900" strike="noStrike">
                <a:solidFill>
                  <a:srgbClr val="FF0000"/>
                </a:solidFill>
                <a:latin typeface="Arial"/>
                <a:ea typeface="Arial"/>
                <a:cs typeface="Arial"/>
                <a:sym typeface="Arial"/>
              </a:rPr>
              <a:t>１</a:t>
            </a:r>
            <a:endParaRPr b="0" sz="1600" strike="noStrike">
              <a:solidFill>
                <a:srgbClr val="000000"/>
              </a:solidFill>
              <a:latin typeface="Arial"/>
              <a:ea typeface="Arial"/>
              <a:cs typeface="Arial"/>
              <a:sym typeface="Arial"/>
            </a:endParaRPr>
          </a:p>
        </p:txBody>
      </p:sp>
      <p:sp>
        <p:nvSpPr>
          <p:cNvPr id="367" name="Google Shape;367;p65"/>
          <p:cNvSpPr txBox="1"/>
          <p:nvPr/>
        </p:nvSpPr>
        <p:spPr>
          <a:xfrm>
            <a:off x="8257500" y="1742743"/>
            <a:ext cx="571500" cy="5145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900" strike="noStrike">
                <a:solidFill>
                  <a:srgbClr val="FF0000"/>
                </a:solidFill>
                <a:latin typeface="Arial"/>
                <a:ea typeface="Arial"/>
                <a:cs typeface="Arial"/>
                <a:sym typeface="Arial"/>
              </a:rPr>
              <a:t>１</a:t>
            </a:r>
            <a:endParaRPr b="0" sz="1600"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6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1"/>
                                        </p:tgtEl>
                                        <p:attrNameLst>
                                          <p:attrName>style.visibility</p:attrName>
                                        </p:attrNameLst>
                                      </p:cBhvr>
                                      <p:to>
                                        <p:strVal val="visible"/>
                                      </p:to>
                                    </p:set>
                                  </p:childTnLst>
                                </p:cTn>
                              </p:par>
                            </p:childTnLst>
                          </p:cTn>
                        </p:par>
                        <p:par>
                          <p:cTn fill="hold">
                            <p:stCondLst>
                              <p:cond delay="1"/>
                            </p:stCondLst>
                            <p:childTnLst>
                              <p:par>
                                <p:cTn fill="hold" nodeType="afterEffect" presetClass="entr" presetID="1" presetSubtype="0">
                                  <p:stCondLst>
                                    <p:cond delay="0"/>
                                  </p:stCondLst>
                                  <p:childTnLst>
                                    <p:set>
                                      <p:cBhvr>
                                        <p:cTn dur="1" fill="hold">
                                          <p:stCondLst>
                                            <p:cond delay="0"/>
                                          </p:stCondLst>
                                        </p:cTn>
                                        <p:tgtEl>
                                          <p:spTgt spid="36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3"/>
                                        </p:tgtEl>
                                        <p:attrNameLst>
                                          <p:attrName>style.visibility</p:attrName>
                                        </p:attrNameLst>
                                      </p:cBhvr>
                                      <p:to>
                                        <p:strVal val="visible"/>
                                      </p:to>
                                    </p:set>
                                  </p:childTnLst>
                                </p:cTn>
                              </p:par>
                            </p:childTnLst>
                          </p:cTn>
                        </p:par>
                        <p:par>
                          <p:cTn fill="hold">
                            <p:stCondLst>
                              <p:cond delay="1"/>
                            </p:stCondLst>
                            <p:childTnLst>
                              <p:par>
                                <p:cTn fill="hold" nodeType="afterEffect" presetClass="entr" presetID="1" presetSubtype="0">
                                  <p:stCondLst>
                                    <p:cond delay="0"/>
                                  </p:stCondLst>
                                  <p:childTnLst>
                                    <p:set>
                                      <p:cBhvr>
                                        <p:cTn dur="1" fill="hold">
                                          <p:stCondLst>
                                            <p:cond delay="0"/>
                                          </p:stCondLst>
                                        </p:cTn>
                                        <p:tgtEl>
                                          <p:spTgt spid="36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5"/>
                                        </p:tgtEl>
                                        <p:attrNameLst>
                                          <p:attrName>style.visibility</p:attrName>
                                        </p:attrNameLst>
                                      </p:cBhvr>
                                      <p:to>
                                        <p:strVal val="visible"/>
                                      </p:to>
                                    </p:set>
                                  </p:childTnLst>
                                </p:cTn>
                              </p:par>
                            </p:childTnLst>
                          </p:cTn>
                        </p:par>
                        <p:par>
                          <p:cTn fill="hold">
                            <p:stCondLst>
                              <p:cond delay="1"/>
                            </p:stCondLst>
                            <p:childTnLst>
                              <p:par>
                                <p:cTn fill="hold" nodeType="afterEffect" presetClass="entr" presetID="1" presetSubtype="0">
                                  <p:stCondLst>
                                    <p:cond delay="0"/>
                                  </p:stCondLst>
                                  <p:childTnLst>
                                    <p:set>
                                      <p:cBhvr>
                                        <p:cTn dur="1" fill="hold">
                                          <p:stCondLst>
                                            <p:cond delay="0"/>
                                          </p:stCondLst>
                                        </p:cTn>
                                        <p:tgtEl>
                                          <p:spTgt spid="36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66"/>
          <p:cNvSpPr txBox="1"/>
          <p:nvPr>
            <p:ph type="title"/>
          </p:nvPr>
        </p:nvSpPr>
        <p:spPr>
          <a:xfrm>
            <a:off x="311700" y="445025"/>
            <a:ext cx="8520600" cy="572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3600" u="none" cap="none" strike="noStrike">
                <a:solidFill>
                  <a:schemeClr val="dk1"/>
                </a:solidFill>
                <a:latin typeface="Calibri"/>
                <a:ea typeface="Calibri"/>
                <a:cs typeface="Calibri"/>
                <a:sym typeface="Calibri"/>
              </a:rPr>
              <a:t>１．コンピュータと情報処理</a:t>
            </a:r>
            <a:endParaRPr/>
          </a:p>
        </p:txBody>
      </p:sp>
      <p:sp>
        <p:nvSpPr>
          <p:cNvPr id="374" name="Google Shape;374;p66"/>
          <p:cNvSpPr/>
          <p:nvPr/>
        </p:nvSpPr>
        <p:spPr>
          <a:xfrm>
            <a:off x="7827963" y="176213"/>
            <a:ext cx="1008000" cy="5049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 sz="2400" u="none" cap="none" strike="noStrike">
                <a:solidFill>
                  <a:srgbClr val="FFFFFF"/>
                </a:solidFill>
                <a:latin typeface="Arial"/>
                <a:ea typeface="Arial"/>
                <a:cs typeface="Arial"/>
                <a:sym typeface="Arial"/>
              </a:rPr>
              <a:t>p.16</a:t>
            </a:r>
            <a:endParaRPr/>
          </a:p>
        </p:txBody>
      </p:sp>
      <p:sp>
        <p:nvSpPr>
          <p:cNvPr id="375" name="Google Shape;375;p66"/>
          <p:cNvSpPr/>
          <p:nvPr/>
        </p:nvSpPr>
        <p:spPr>
          <a:xfrm>
            <a:off x="6891338" y="831056"/>
            <a:ext cx="2101800" cy="330900"/>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ja" sz="2400" u="none" cap="none" strike="noStrike">
                <a:solidFill>
                  <a:srgbClr val="E2607B"/>
                </a:solidFill>
                <a:latin typeface="Arial"/>
                <a:ea typeface="Arial"/>
                <a:cs typeface="Arial"/>
                <a:sym typeface="Arial"/>
              </a:rPr>
              <a:t>第１章第１節</a:t>
            </a:r>
            <a:endParaRPr b="0" i="0" sz="2400" u="none" cap="none" strike="noStrike">
              <a:solidFill>
                <a:srgbClr val="E2607B"/>
              </a:solidFill>
              <a:latin typeface="Arial"/>
              <a:ea typeface="Arial"/>
              <a:cs typeface="Arial"/>
              <a:sym typeface="Arial"/>
            </a:endParaRPr>
          </a:p>
        </p:txBody>
      </p:sp>
      <p:sp>
        <p:nvSpPr>
          <p:cNvPr id="376" name="Google Shape;376;p66"/>
          <p:cNvSpPr txBox="1"/>
          <p:nvPr/>
        </p:nvSpPr>
        <p:spPr>
          <a:xfrm>
            <a:off x="467544" y="1275606"/>
            <a:ext cx="4592700" cy="438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ja" sz="3200" u="none" cap="none" strike="noStrike">
                <a:solidFill>
                  <a:schemeClr val="dk1"/>
                </a:solidFill>
                <a:latin typeface="Arial"/>
                <a:ea typeface="Arial"/>
                <a:cs typeface="Arial"/>
                <a:sym typeface="Arial"/>
              </a:rPr>
              <a:t>加算の回路</a:t>
            </a:r>
            <a:endParaRPr/>
          </a:p>
        </p:txBody>
      </p:sp>
      <p:sp>
        <p:nvSpPr>
          <p:cNvPr id="377" name="Google Shape;377;p66"/>
          <p:cNvSpPr/>
          <p:nvPr/>
        </p:nvSpPr>
        <p:spPr>
          <a:xfrm>
            <a:off x="467550" y="1734646"/>
            <a:ext cx="7764900" cy="5049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E2607B"/>
              </a:buClr>
              <a:buSzPts val="2400"/>
              <a:buFont typeface="Noto Sans Symbols"/>
              <a:buChar char="●"/>
            </a:pPr>
            <a:r>
              <a:rPr b="0" i="0" lang="ja" sz="3000" u="none" cap="none" strike="noStrike">
                <a:solidFill>
                  <a:srgbClr val="FF0000"/>
                </a:solidFill>
                <a:latin typeface="Calibri"/>
                <a:ea typeface="Calibri"/>
                <a:cs typeface="Calibri"/>
                <a:sym typeface="Calibri"/>
              </a:rPr>
              <a:t>半</a:t>
            </a:r>
            <a:r>
              <a:rPr b="0" i="0" lang="ja" sz="2400" u="none" cap="none" strike="noStrike">
                <a:solidFill>
                  <a:srgbClr val="FF0000"/>
                </a:solidFill>
                <a:latin typeface="Calibri"/>
                <a:ea typeface="Calibri"/>
                <a:cs typeface="Calibri"/>
                <a:sym typeface="Calibri"/>
              </a:rPr>
              <a:t>加算回路</a:t>
            </a:r>
            <a:r>
              <a:rPr b="0" i="0" lang="ja" sz="2400" u="none" cap="none" strike="noStrike">
                <a:solidFill>
                  <a:schemeClr val="dk1"/>
                </a:solidFill>
                <a:latin typeface="Calibri"/>
                <a:ea typeface="Calibri"/>
                <a:cs typeface="Calibri"/>
                <a:sym typeface="Calibri"/>
              </a:rPr>
              <a:t>・・・２進法の</a:t>
            </a:r>
            <a:r>
              <a:rPr b="0" i="0" lang="ja" sz="2400" u="none" cap="none" strike="noStrike">
                <a:solidFill>
                  <a:srgbClr val="0000FF"/>
                </a:solidFill>
                <a:latin typeface="Calibri"/>
                <a:ea typeface="Calibri"/>
                <a:cs typeface="Calibri"/>
                <a:sym typeface="Calibri"/>
              </a:rPr>
              <a:t>１桁の加算</a:t>
            </a:r>
            <a:r>
              <a:rPr b="0" i="0" lang="ja" sz="2400" u="none" cap="none" strike="noStrike">
                <a:solidFill>
                  <a:schemeClr val="dk1"/>
                </a:solidFill>
                <a:latin typeface="Calibri"/>
                <a:ea typeface="Calibri"/>
                <a:cs typeface="Calibri"/>
                <a:sym typeface="Calibri"/>
              </a:rPr>
              <a:t>を実行する回路</a:t>
            </a:r>
            <a:endParaRPr/>
          </a:p>
        </p:txBody>
      </p:sp>
      <p:pic>
        <p:nvPicPr>
          <p:cNvPr id="378" name="Google Shape;378;p66"/>
          <p:cNvPicPr preferRelativeResize="0"/>
          <p:nvPr/>
        </p:nvPicPr>
        <p:blipFill rotWithShape="1">
          <a:blip r:embed="rId3">
            <a:alphaModFix/>
          </a:blip>
          <a:srcRect b="0" l="0" r="0" t="0"/>
          <a:stretch/>
        </p:blipFill>
        <p:spPr>
          <a:xfrm>
            <a:off x="3570150" y="2525504"/>
            <a:ext cx="5270400" cy="1869900"/>
          </a:xfrm>
          <a:prstGeom prst="rect">
            <a:avLst/>
          </a:prstGeom>
          <a:noFill/>
          <a:ln>
            <a:noFill/>
          </a:ln>
        </p:spPr>
      </p:pic>
      <p:pic>
        <p:nvPicPr>
          <p:cNvPr id="379" name="Google Shape;379;p66"/>
          <p:cNvPicPr preferRelativeResize="0"/>
          <p:nvPr/>
        </p:nvPicPr>
        <p:blipFill rotWithShape="1">
          <a:blip r:embed="rId4">
            <a:alphaModFix/>
          </a:blip>
          <a:srcRect b="0" l="0" r="0" t="0"/>
          <a:stretch/>
        </p:blipFill>
        <p:spPr>
          <a:xfrm>
            <a:off x="467540" y="2260011"/>
            <a:ext cx="3138600" cy="2083500"/>
          </a:xfrm>
          <a:prstGeom prst="rect">
            <a:avLst/>
          </a:prstGeom>
          <a:noFill/>
          <a:ln>
            <a:noFill/>
          </a:ln>
        </p:spPr>
      </p:pic>
      <p:sp>
        <p:nvSpPr>
          <p:cNvPr id="380" name="Google Shape;380;p66"/>
          <p:cNvSpPr/>
          <p:nvPr/>
        </p:nvSpPr>
        <p:spPr>
          <a:xfrm>
            <a:off x="268288" y="908447"/>
            <a:ext cx="2863500" cy="3321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2400" u="none" cap="none" strike="noStrike">
                <a:solidFill>
                  <a:schemeClr val="lt1"/>
                </a:solidFill>
                <a:latin typeface="Calibri"/>
                <a:ea typeface="Calibri"/>
                <a:cs typeface="Calibri"/>
                <a:sym typeface="Calibri"/>
              </a:rPr>
              <a:t>３．</a:t>
            </a:r>
            <a:r>
              <a:rPr b="0" i="0" lang="ja" sz="2400" u="none" cap="none" strike="noStrike">
                <a:solidFill>
                  <a:schemeClr val="lt1"/>
                </a:solidFill>
                <a:latin typeface="Arial"/>
                <a:ea typeface="Arial"/>
                <a:cs typeface="Arial"/>
                <a:sym typeface="Arial"/>
              </a:rPr>
              <a:t>CPU</a:t>
            </a:r>
            <a:r>
              <a:rPr b="0" i="0" lang="ja" sz="2400" u="none" cap="none" strike="noStrike">
                <a:solidFill>
                  <a:schemeClr val="lt1"/>
                </a:solidFill>
                <a:latin typeface="Calibri"/>
                <a:ea typeface="Calibri"/>
                <a:cs typeface="Calibri"/>
                <a:sym typeface="Calibri"/>
              </a:rPr>
              <a:t>と論理回路</a:t>
            </a:r>
            <a:endParaRPr b="0" i="0" sz="2400" u="none" cap="none" strike="noStrike">
              <a:solidFill>
                <a:schemeClr val="lt1"/>
              </a:solidFill>
              <a:latin typeface="Calibri"/>
              <a:ea typeface="Calibri"/>
              <a:cs typeface="Calibri"/>
              <a:sym typeface="Calibri"/>
            </a:endParaRPr>
          </a:p>
        </p:txBody>
      </p:sp>
      <p:sp>
        <p:nvSpPr>
          <p:cNvPr id="381" name="Google Shape;381;p66"/>
          <p:cNvSpPr/>
          <p:nvPr/>
        </p:nvSpPr>
        <p:spPr>
          <a:xfrm>
            <a:off x="3323994" y="1065574"/>
            <a:ext cx="3712800" cy="572700"/>
          </a:xfrm>
          <a:prstGeom prst="wedgeRoundRectCallout">
            <a:avLst>
              <a:gd fmla="val 5350" name="adj1"/>
              <a:gd fmla="val 88984" name="adj2"/>
              <a:gd fmla="val 0" name="adj3"/>
            </a:avLst>
          </a:prstGeom>
          <a:solidFill>
            <a:srgbClr val="FF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ja" sz="2400">
                <a:solidFill>
                  <a:schemeClr val="dk1"/>
                </a:solidFill>
              </a:rPr>
              <a:t>一の位(2</a:t>
            </a:r>
            <a:r>
              <a:rPr baseline="30000" lang="ja" sz="2400">
                <a:solidFill>
                  <a:schemeClr val="dk1"/>
                </a:solidFill>
              </a:rPr>
              <a:t>0</a:t>
            </a:r>
            <a:r>
              <a:rPr lang="ja" sz="2400">
                <a:solidFill>
                  <a:schemeClr val="dk1"/>
                </a:solidFill>
              </a:rPr>
              <a:t>の位)の足し算</a:t>
            </a:r>
            <a:endParaRPr sz="2400"/>
          </a:p>
        </p:txBody>
      </p:sp>
      <p:sp>
        <p:nvSpPr>
          <p:cNvPr id="382" name="Google Shape;382;p66"/>
          <p:cNvSpPr txBox="1"/>
          <p:nvPr/>
        </p:nvSpPr>
        <p:spPr>
          <a:xfrm>
            <a:off x="7608975" y="1346100"/>
            <a:ext cx="1700400" cy="11793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2400"/>
              <a:t>　　   </a:t>
            </a:r>
            <a:r>
              <a:rPr lang="ja" sz="2400">
                <a:solidFill>
                  <a:srgbClr val="4A86E8"/>
                </a:solidFill>
              </a:rPr>
              <a:t>A</a:t>
            </a:r>
            <a:endParaRPr sz="2400">
              <a:solidFill>
                <a:srgbClr val="4A86E8"/>
              </a:solidFill>
            </a:endParaRPr>
          </a:p>
          <a:p>
            <a:pPr indent="0" lvl="0" marL="0" rtl="0" algn="l">
              <a:spcBef>
                <a:spcPts val="0"/>
              </a:spcBef>
              <a:spcAft>
                <a:spcPts val="0"/>
              </a:spcAft>
              <a:buNone/>
            </a:pPr>
            <a:r>
              <a:rPr lang="ja" sz="2400" u="sng"/>
              <a:t>　＋　</a:t>
            </a:r>
            <a:r>
              <a:rPr lang="ja" sz="2400" u="sng">
                <a:solidFill>
                  <a:srgbClr val="FF00FF"/>
                </a:solidFill>
              </a:rPr>
              <a:t>B</a:t>
            </a:r>
            <a:r>
              <a:rPr lang="ja" sz="2400" u="sng"/>
              <a:t> </a:t>
            </a:r>
            <a:r>
              <a:rPr lang="ja" sz="2400" u="sng">
                <a:solidFill>
                  <a:srgbClr val="FFFFFF"/>
                </a:solidFill>
              </a:rPr>
              <a:t>.</a:t>
            </a:r>
            <a:endParaRPr sz="2400" u="sng">
              <a:solidFill>
                <a:srgbClr val="FFFFFF"/>
              </a:solidFill>
            </a:endParaRPr>
          </a:p>
          <a:p>
            <a:pPr indent="0" lvl="0" marL="0" rtl="0" algn="l">
              <a:spcBef>
                <a:spcPts val="0"/>
              </a:spcBef>
              <a:spcAft>
                <a:spcPts val="0"/>
              </a:spcAft>
              <a:buNone/>
            </a:pPr>
            <a:r>
              <a:rPr lang="ja" sz="2400"/>
              <a:t>　　</a:t>
            </a:r>
            <a:r>
              <a:rPr lang="ja" sz="2400">
                <a:solidFill>
                  <a:srgbClr val="6AA84F"/>
                </a:solidFill>
              </a:rPr>
              <a:t>C</a:t>
            </a:r>
            <a:r>
              <a:rPr lang="ja" sz="2400">
                <a:solidFill>
                  <a:schemeClr val="accent4"/>
                </a:solidFill>
              </a:rPr>
              <a:t>S</a:t>
            </a:r>
            <a:endParaRPr sz="2400">
              <a:solidFill>
                <a:schemeClr val="accent4"/>
              </a:solidFill>
            </a:endParaRPr>
          </a:p>
        </p:txBody>
      </p:sp>
      <p:sp>
        <p:nvSpPr>
          <p:cNvPr id="383" name="Google Shape;383;p66"/>
          <p:cNvSpPr txBox="1"/>
          <p:nvPr/>
        </p:nvSpPr>
        <p:spPr>
          <a:xfrm>
            <a:off x="736800" y="4534225"/>
            <a:ext cx="8095500" cy="5727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ja" sz="2600">
                <a:solidFill>
                  <a:schemeClr val="accent4"/>
                </a:solidFill>
              </a:rPr>
              <a:t>S</a:t>
            </a:r>
            <a:r>
              <a:rPr lang="ja" sz="2600"/>
              <a:t>が足し算(</a:t>
            </a:r>
            <a:r>
              <a:rPr lang="ja" sz="2600">
                <a:solidFill>
                  <a:schemeClr val="accent4"/>
                </a:solidFill>
              </a:rPr>
              <a:t>S</a:t>
            </a:r>
            <a:r>
              <a:rPr lang="ja" sz="2600">
                <a:highlight>
                  <a:srgbClr val="FFFFFF"/>
                </a:highlight>
              </a:rPr>
              <a:t>ummation</a:t>
            </a:r>
            <a:r>
              <a:rPr lang="ja" sz="2600"/>
              <a:t>)の結果、</a:t>
            </a:r>
            <a:r>
              <a:rPr lang="ja" sz="2600">
                <a:solidFill>
                  <a:srgbClr val="6AA84F"/>
                </a:solidFill>
              </a:rPr>
              <a:t>C</a:t>
            </a:r>
            <a:r>
              <a:rPr lang="ja" sz="2600"/>
              <a:t>が繰り上がり(</a:t>
            </a:r>
            <a:r>
              <a:rPr lang="ja" sz="2600">
                <a:solidFill>
                  <a:srgbClr val="6AA84F"/>
                </a:solidFill>
              </a:rPr>
              <a:t>C</a:t>
            </a:r>
            <a:r>
              <a:rPr lang="ja" sz="2600"/>
              <a:t>arry)</a:t>
            </a:r>
            <a:endParaRPr sz="2600"/>
          </a:p>
        </p:txBody>
      </p:sp>
      <p:sp>
        <p:nvSpPr>
          <p:cNvPr id="384" name="Google Shape;384;p66"/>
          <p:cNvSpPr/>
          <p:nvPr/>
        </p:nvSpPr>
        <p:spPr>
          <a:xfrm>
            <a:off x="5265725" y="2691400"/>
            <a:ext cx="717900" cy="7488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66"/>
          <p:cNvSpPr/>
          <p:nvPr/>
        </p:nvSpPr>
        <p:spPr>
          <a:xfrm>
            <a:off x="5265725" y="3570590"/>
            <a:ext cx="717900" cy="709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66"/>
          <p:cNvSpPr/>
          <p:nvPr/>
        </p:nvSpPr>
        <p:spPr>
          <a:xfrm>
            <a:off x="7269150" y="3440200"/>
            <a:ext cx="717900" cy="7488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66"/>
          <p:cNvSpPr/>
          <p:nvPr/>
        </p:nvSpPr>
        <p:spPr>
          <a:xfrm>
            <a:off x="6305225" y="3086050"/>
            <a:ext cx="480600" cy="6138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1"/>
                                        </p:tgtEl>
                                        <p:attrNameLst>
                                          <p:attrName>style.visibility</p:attrName>
                                        </p:attrNameLst>
                                      </p:cBhvr>
                                      <p:to>
                                        <p:strVal val="visible"/>
                                      </p:to>
                                    </p:set>
                                    <p:animEffect filter="fade" transition="in">
                                      <p:cBhvr>
                                        <p:cTn dur="1000"/>
                                        <p:tgtEl>
                                          <p:spTgt spid="38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2"/>
                                        </p:tgtEl>
                                        <p:attrNameLst>
                                          <p:attrName>style.visibility</p:attrName>
                                        </p:attrNameLst>
                                      </p:cBhvr>
                                      <p:to>
                                        <p:strVal val="visible"/>
                                      </p:to>
                                    </p:set>
                                    <p:animEffect filter="fade" transition="in">
                                      <p:cBhvr>
                                        <p:cTn dur="1000"/>
                                        <p:tgtEl>
                                          <p:spTgt spid="3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3"/>
                                        </p:tgtEl>
                                        <p:attrNameLst>
                                          <p:attrName>style.visibility</p:attrName>
                                        </p:attrNameLst>
                                      </p:cBhvr>
                                      <p:to>
                                        <p:strVal val="visible"/>
                                      </p:to>
                                    </p:set>
                                    <p:animEffect filter="fade" transition="in">
                                      <p:cBhvr>
                                        <p:cTn dur="1000"/>
                                        <p:tgtEl>
                                          <p:spTgt spid="3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9"/>
                                        </p:tgtEl>
                                        <p:attrNameLst>
                                          <p:attrName>style.visibility</p:attrName>
                                        </p:attrNameLst>
                                      </p:cBhvr>
                                      <p:to>
                                        <p:strVal val="visible"/>
                                      </p:to>
                                    </p:set>
                                    <p:animEffect filter="fade" transition="in">
                                      <p:cBhvr>
                                        <p:cTn dur="1000"/>
                                        <p:tgtEl>
                                          <p:spTgt spid="3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8"/>
                                        </p:tgtEl>
                                        <p:attrNameLst>
                                          <p:attrName>style.visibility</p:attrName>
                                        </p:attrNameLst>
                                      </p:cBhvr>
                                      <p:to>
                                        <p:strVal val="visible"/>
                                      </p:to>
                                    </p:set>
                                    <p:animEffect filter="fade" transition="in">
                                      <p:cBhvr>
                                        <p:cTn dur="1000"/>
                                        <p:tgtEl>
                                          <p:spTgt spid="3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sp>
        <p:nvSpPr>
          <p:cNvPr id="392" name="Google Shape;392;p6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ja"/>
              <a:t>半加算回路を設計してみようー１　真理値表をつくる</a:t>
            </a:r>
            <a:endParaRPr/>
          </a:p>
        </p:txBody>
      </p:sp>
      <p:pic>
        <p:nvPicPr>
          <p:cNvPr id="393" name="Google Shape;393;p67" title="JMOOC放送大学_2_1_半加算器の真理値表.mp4">
            <a:hlinkClick r:id="rId3"/>
          </p:cNvPr>
          <p:cNvPicPr preferRelativeResize="0"/>
          <p:nvPr/>
        </p:nvPicPr>
        <p:blipFill>
          <a:blip r:embed="rId4">
            <a:alphaModFix/>
          </a:blip>
          <a:stretch>
            <a:fillRect/>
          </a:stretch>
        </p:blipFill>
        <p:spPr>
          <a:xfrm>
            <a:off x="1762395" y="929100"/>
            <a:ext cx="5619210" cy="4214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5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p>
            <a:pPr indent="0" lvl="0" marL="0" marR="0" rtl="0" algn="ctr">
              <a:lnSpc>
                <a:spcPct val="100000"/>
              </a:lnSpc>
              <a:spcBef>
                <a:spcPts val="0"/>
              </a:spcBef>
              <a:spcAft>
                <a:spcPts val="0"/>
              </a:spcAft>
              <a:buClr>
                <a:schemeClr val="dk1"/>
              </a:buClr>
              <a:buSzPts val="5200"/>
              <a:buFont typeface="Arial"/>
              <a:buNone/>
            </a:pPr>
            <a:r>
              <a:rPr b="0" i="0" lang="ja" sz="5200" u="none" cap="none" strike="noStrike">
                <a:solidFill>
                  <a:schemeClr val="dk1"/>
                </a:solidFill>
                <a:latin typeface="Arial"/>
                <a:ea typeface="Arial"/>
                <a:cs typeface="Arial"/>
                <a:sym typeface="Arial"/>
              </a:rPr>
              <a:t>情報</a:t>
            </a:r>
            <a:r>
              <a:rPr lang="ja"/>
              <a:t>Ⅰ</a:t>
            </a:r>
            <a:endParaRPr b="0" i="0" sz="5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5200"/>
              <a:buFont typeface="Arial"/>
              <a:buNone/>
            </a:pPr>
            <a:r>
              <a:rPr lang="ja"/>
              <a:t>１</a:t>
            </a:r>
            <a:r>
              <a:rPr b="0" i="0" lang="ja" sz="5200" u="none" cap="none" strike="noStrike">
                <a:solidFill>
                  <a:schemeClr val="dk1"/>
                </a:solidFill>
                <a:latin typeface="Arial"/>
                <a:ea typeface="Arial"/>
                <a:cs typeface="Arial"/>
                <a:sym typeface="Arial"/>
              </a:rPr>
              <a:t>学期第</a:t>
            </a:r>
            <a:r>
              <a:rPr lang="ja"/>
              <a:t>１０</a:t>
            </a:r>
            <a:r>
              <a:rPr b="0" i="0" lang="ja" sz="5200" u="none" cap="none" strike="noStrike">
                <a:solidFill>
                  <a:schemeClr val="dk1"/>
                </a:solidFill>
                <a:latin typeface="Arial"/>
                <a:ea typeface="Arial"/>
                <a:cs typeface="Arial"/>
                <a:sym typeface="Arial"/>
              </a:rPr>
              <a:t>回授業</a:t>
            </a:r>
            <a:endParaRPr b="0" i="0" sz="5200" u="none" cap="none" strike="noStrike">
              <a:solidFill>
                <a:schemeClr val="dk1"/>
              </a:solidFill>
              <a:latin typeface="Arial"/>
              <a:ea typeface="Arial"/>
              <a:cs typeface="Arial"/>
              <a:sym typeface="Arial"/>
            </a:endParaRPr>
          </a:p>
        </p:txBody>
      </p:sp>
      <p:sp>
        <p:nvSpPr>
          <p:cNvPr id="227" name="Google Shape;227;p50"/>
          <p:cNvSpPr txBox="1"/>
          <p:nvPr>
            <p:ph idx="1" type="subTitle"/>
          </p:nvPr>
        </p:nvSpPr>
        <p:spPr>
          <a:xfrm>
            <a:off x="311700" y="3062725"/>
            <a:ext cx="8520600" cy="1467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2"/>
              </a:buClr>
              <a:buSzPts val="2800"/>
              <a:buFont typeface="Arial"/>
              <a:buNone/>
            </a:pPr>
            <a:r>
              <a:rPr lang="ja">
                <a:solidFill>
                  <a:srgbClr val="000000"/>
                </a:solidFill>
              </a:rPr>
              <a:t>論路回路について</a:t>
            </a:r>
            <a:r>
              <a:rPr b="0" i="0" lang="ja" sz="2800" u="none" cap="none" strike="noStrike">
                <a:solidFill>
                  <a:srgbClr val="000000"/>
                </a:solidFill>
                <a:latin typeface="Arial"/>
                <a:ea typeface="Arial"/>
                <a:cs typeface="Arial"/>
                <a:sym typeface="Arial"/>
              </a:rPr>
              <a:t>　</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68"/>
          <p:cNvSpPr txBox="1"/>
          <p:nvPr/>
        </p:nvSpPr>
        <p:spPr>
          <a:xfrm>
            <a:off x="310224" y="219761"/>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プリント1枚目、右下の問題</a:t>
            </a:r>
            <a:br>
              <a:rPr b="0" lang="ja" sz="3800" strike="noStrike">
                <a:solidFill>
                  <a:srgbClr val="333333"/>
                </a:solidFill>
                <a:latin typeface="Arial"/>
                <a:ea typeface="Arial"/>
                <a:cs typeface="Arial"/>
                <a:sym typeface="Arial"/>
              </a:rPr>
            </a:br>
            <a:r>
              <a:rPr b="0" lang="ja" sz="3800" strike="noStrike">
                <a:solidFill>
                  <a:srgbClr val="333333"/>
                </a:solidFill>
                <a:latin typeface="Arial"/>
                <a:ea typeface="Arial"/>
                <a:cs typeface="Arial"/>
                <a:sym typeface="Arial"/>
              </a:rPr>
              <a:t>(半)加算回路の解説 -(1)</a:t>
            </a:r>
            <a:endParaRPr b="0" sz="3800" strike="noStrike">
              <a:solidFill>
                <a:srgbClr val="333333"/>
              </a:solidFill>
              <a:latin typeface="Arial"/>
              <a:ea typeface="Arial"/>
              <a:cs typeface="Arial"/>
              <a:sym typeface="Arial"/>
            </a:endParaRPr>
          </a:p>
        </p:txBody>
      </p:sp>
      <p:sp>
        <p:nvSpPr>
          <p:cNvPr id="399" name="Google Shape;399;p68"/>
          <p:cNvSpPr txBox="1"/>
          <p:nvPr/>
        </p:nvSpPr>
        <p:spPr>
          <a:xfrm>
            <a:off x="137478" y="1734579"/>
            <a:ext cx="5544600" cy="32862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半加算回路はこんな計算をする</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a:t>
            </a:r>
            <a:r>
              <a:rPr b="0" lang="ja" sz="2600" strike="noStrike">
                <a:solidFill>
                  <a:srgbClr val="FF0000"/>
                </a:solidFill>
                <a:latin typeface="Arial"/>
                <a:ea typeface="Arial"/>
                <a:cs typeface="Arial"/>
                <a:sym typeface="Arial"/>
              </a:rPr>
              <a:t>A</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B</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C      S　　</a:t>
            </a:r>
            <a:endParaRPr b="0" sz="1800" strike="noStrike">
              <a:solidFill>
                <a:srgbClr val="000000"/>
              </a:solidFill>
              <a:latin typeface="Arial"/>
              <a:ea typeface="Arial"/>
              <a:cs typeface="Arial"/>
              <a:sym typeface="Arial"/>
            </a:endParaRPr>
          </a:p>
        </p:txBody>
      </p:sp>
      <p:sp>
        <p:nvSpPr>
          <p:cNvPr id="400" name="Google Shape;400;p68"/>
          <p:cNvSpPr txBox="1"/>
          <p:nvPr/>
        </p:nvSpPr>
        <p:spPr>
          <a:xfrm>
            <a:off x="3219468" y="2285778"/>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401" name="Google Shape;401;p68"/>
          <p:cNvSpPr txBox="1"/>
          <p:nvPr/>
        </p:nvSpPr>
        <p:spPr>
          <a:xfrm>
            <a:off x="3219468" y="302441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cxnSp>
        <p:nvCxnSpPr>
          <p:cNvPr id="402" name="Google Shape;402;p68"/>
          <p:cNvCxnSpPr/>
          <p:nvPr/>
        </p:nvCxnSpPr>
        <p:spPr>
          <a:xfrm>
            <a:off x="1057046" y="3714390"/>
            <a:ext cx="3714600" cy="0"/>
          </a:xfrm>
          <a:prstGeom prst="straightConnector1">
            <a:avLst/>
          </a:prstGeom>
          <a:noFill/>
          <a:ln cap="flat" cmpd="sng" w="9525">
            <a:solidFill>
              <a:srgbClr val="000000"/>
            </a:solidFill>
            <a:prstDash val="solid"/>
            <a:round/>
            <a:headEnd len="sm" w="sm" type="none"/>
            <a:tailEnd len="sm" w="sm" type="none"/>
          </a:ln>
        </p:spPr>
      </p:cxnSp>
      <p:sp>
        <p:nvSpPr>
          <p:cNvPr id="403" name="Google Shape;403;p68"/>
          <p:cNvSpPr txBox="1"/>
          <p:nvPr/>
        </p:nvSpPr>
        <p:spPr>
          <a:xfrm>
            <a:off x="3219468" y="3967458"/>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404" name="Google Shape;404;p68"/>
          <p:cNvSpPr txBox="1"/>
          <p:nvPr/>
        </p:nvSpPr>
        <p:spPr>
          <a:xfrm>
            <a:off x="2457298" y="4000112"/>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405" name="Google Shape;405;p68"/>
          <p:cNvSpPr txBox="1"/>
          <p:nvPr/>
        </p:nvSpPr>
        <p:spPr>
          <a:xfrm>
            <a:off x="5143181" y="1714334"/>
            <a:ext cx="4000200" cy="28230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400" strike="noStrike">
                <a:solidFill>
                  <a:srgbClr val="000000"/>
                </a:solidFill>
                <a:latin typeface="Arial"/>
                <a:ea typeface="Arial"/>
                <a:cs typeface="Arial"/>
                <a:sym typeface="Arial"/>
              </a:rPr>
              <a:t>　まず、真理値表の</a:t>
            </a:r>
            <a:r>
              <a:rPr b="0" lang="ja" sz="2400" strike="noStrike">
                <a:solidFill>
                  <a:srgbClr val="FF0000"/>
                </a:solidFill>
                <a:latin typeface="Arial"/>
                <a:ea typeface="Arial"/>
                <a:cs typeface="Arial"/>
                <a:sym typeface="Arial"/>
              </a:rPr>
              <a:t>Ｃ，Ｓの欄</a:t>
            </a:r>
            <a:r>
              <a:rPr b="0" lang="ja" sz="2400" strike="noStrike">
                <a:solidFill>
                  <a:srgbClr val="000000"/>
                </a:solidFill>
                <a:latin typeface="Arial"/>
                <a:ea typeface="Arial"/>
                <a:cs typeface="Arial"/>
                <a:sym typeface="Arial"/>
              </a:rPr>
              <a:t>を埋めよう</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1800" strike="noStrike">
                <a:solidFill>
                  <a:srgbClr val="000000"/>
                </a:solidFill>
                <a:latin typeface="Arial"/>
                <a:ea typeface="Arial"/>
                <a:cs typeface="Arial"/>
                <a:sym typeface="Arial"/>
              </a:rPr>
              <a:t> </a:t>
            </a:r>
            <a:endParaRPr b="0" sz="1800" strike="noStrike">
              <a:solidFill>
                <a:srgbClr val="000000"/>
              </a:solidFill>
              <a:latin typeface="Arial"/>
              <a:ea typeface="Arial"/>
              <a:cs typeface="Arial"/>
              <a:sym typeface="Arial"/>
            </a:endParaRPr>
          </a:p>
        </p:txBody>
      </p:sp>
      <p:graphicFrame>
        <p:nvGraphicFramePr>
          <p:cNvPr id="406" name="Google Shape;406;p68"/>
          <p:cNvGraphicFramePr/>
          <p:nvPr/>
        </p:nvGraphicFramePr>
        <p:xfrm>
          <a:off x="4898268" y="2550834"/>
          <a:ext cx="3000000" cy="3000000"/>
        </p:xfrm>
        <a:graphic>
          <a:graphicData uri="http://schemas.openxmlformats.org/drawingml/2006/table">
            <a:tbl>
              <a:tblPr>
                <a:noFill/>
                <a:tableStyleId>{AEF179AC-8DE6-4DAE-9357-BC9E9F8EB9A8}</a:tableStyleId>
              </a:tblPr>
              <a:tblGrid>
                <a:gridCol w="582575"/>
                <a:gridCol w="582575"/>
                <a:gridCol w="582575"/>
                <a:gridCol w="582575"/>
                <a:gridCol w="582575"/>
                <a:gridCol w="582575"/>
                <a:gridCol w="585850"/>
              </a:tblGrid>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Ａ</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Ｂ</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(a)</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(b)</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(c)</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Ｃ</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Ｓ</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bl>
          </a:graphicData>
        </a:graphic>
      </p:graphicFrame>
      <p:sp>
        <p:nvSpPr>
          <p:cNvPr id="407" name="Google Shape;407;p68"/>
          <p:cNvSpPr txBox="1"/>
          <p:nvPr/>
        </p:nvSpPr>
        <p:spPr>
          <a:xfrm>
            <a:off x="7824448" y="2952475"/>
            <a:ext cx="1138200" cy="405600"/>
          </a:xfrm>
          <a:prstGeom prst="rect">
            <a:avLst/>
          </a:prstGeom>
          <a:noFill/>
          <a:ln>
            <a:noFill/>
          </a:ln>
        </p:spPr>
        <p:txBody>
          <a:bodyPr anchorCtr="0" anchor="t" bIns="40825" lIns="81625" spcFirstLastPara="1" rIns="81625" wrap="square" tIns="40825">
            <a:noAutofit/>
          </a:bodyPr>
          <a:lstStyle/>
          <a:p>
            <a:pPr indent="0" lvl="0" marL="0" marR="0" rtl="0" algn="ctr">
              <a:spcBef>
                <a:spcPts val="0"/>
              </a:spcBef>
              <a:spcAft>
                <a:spcPts val="0"/>
              </a:spcAft>
              <a:buNone/>
            </a:pPr>
            <a:r>
              <a:rPr b="0" lang="ja" sz="2800" strike="noStrike">
                <a:solidFill>
                  <a:srgbClr val="FF0000"/>
                </a:solidFill>
                <a:latin typeface="Arial"/>
                <a:ea typeface="Arial"/>
                <a:cs typeface="Arial"/>
                <a:sym typeface="Arial"/>
              </a:rPr>
              <a:t>０　０</a:t>
            </a:r>
            <a:endParaRPr b="0" sz="2800"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07"/>
                                        </p:tgtEl>
                                        <p:attrNameLst>
                                          <p:attrName>style.visibility</p:attrName>
                                        </p:attrNameLst>
                                      </p:cBhvr>
                                      <p:to>
                                        <p:strVal val="visible"/>
                                      </p:to>
                                    </p:set>
                                    <p:anim calcmode="lin" valueType="num">
                                      <p:cBhvr additive="base">
                                        <p:cTn dur="500"/>
                                        <p:tgtEl>
                                          <p:spTgt spid="40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1" name="Shape 411"/>
        <p:cNvGrpSpPr/>
        <p:nvPr/>
      </p:nvGrpSpPr>
      <p:grpSpPr>
        <a:xfrm>
          <a:off x="0" y="0"/>
          <a:ext cx="0" cy="0"/>
          <a:chOff x="0" y="0"/>
          <a:chExt cx="0" cy="0"/>
        </a:xfrm>
      </p:grpSpPr>
      <p:sp>
        <p:nvSpPr>
          <p:cNvPr id="412" name="Google Shape;412;p69"/>
          <p:cNvSpPr txBox="1"/>
          <p:nvPr/>
        </p:nvSpPr>
        <p:spPr>
          <a:xfrm>
            <a:off x="310224" y="219761"/>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プリント1枚目、右下の問題</a:t>
            </a:r>
            <a:br>
              <a:rPr b="0" lang="ja" sz="3800" strike="noStrike">
                <a:solidFill>
                  <a:srgbClr val="333333"/>
                </a:solidFill>
                <a:latin typeface="Arial"/>
                <a:ea typeface="Arial"/>
                <a:cs typeface="Arial"/>
                <a:sym typeface="Arial"/>
              </a:rPr>
            </a:br>
            <a:r>
              <a:rPr b="0" lang="ja" sz="3800" strike="noStrike">
                <a:solidFill>
                  <a:srgbClr val="333333"/>
                </a:solidFill>
                <a:latin typeface="Arial"/>
                <a:ea typeface="Arial"/>
                <a:cs typeface="Arial"/>
                <a:sym typeface="Arial"/>
              </a:rPr>
              <a:t>(半)加算回路の解説 -(2)</a:t>
            </a:r>
            <a:endParaRPr b="0" sz="3800" strike="noStrike">
              <a:solidFill>
                <a:srgbClr val="333333"/>
              </a:solidFill>
              <a:latin typeface="Arial"/>
              <a:ea typeface="Arial"/>
              <a:cs typeface="Arial"/>
              <a:sym typeface="Arial"/>
            </a:endParaRPr>
          </a:p>
        </p:txBody>
      </p:sp>
      <p:sp>
        <p:nvSpPr>
          <p:cNvPr id="413" name="Google Shape;413;p69"/>
          <p:cNvSpPr txBox="1"/>
          <p:nvPr/>
        </p:nvSpPr>
        <p:spPr>
          <a:xfrm>
            <a:off x="97965" y="1706170"/>
            <a:ext cx="5551500" cy="32862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半加算回路はこんな計算をする</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a:t>
            </a:r>
            <a:r>
              <a:rPr b="0" lang="ja" sz="2600" strike="noStrike">
                <a:solidFill>
                  <a:srgbClr val="FF0000"/>
                </a:solidFill>
                <a:latin typeface="Arial"/>
                <a:ea typeface="Arial"/>
                <a:cs typeface="Arial"/>
                <a:sym typeface="Arial"/>
              </a:rPr>
              <a:t>A</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B</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C      S　　</a:t>
            </a:r>
            <a:endParaRPr b="0" sz="1800" strike="noStrike">
              <a:solidFill>
                <a:srgbClr val="000000"/>
              </a:solidFill>
              <a:latin typeface="Arial"/>
              <a:ea typeface="Arial"/>
              <a:cs typeface="Arial"/>
              <a:sym typeface="Arial"/>
            </a:endParaRPr>
          </a:p>
        </p:txBody>
      </p:sp>
      <p:sp>
        <p:nvSpPr>
          <p:cNvPr id="414" name="Google Shape;414;p69"/>
          <p:cNvSpPr txBox="1"/>
          <p:nvPr/>
        </p:nvSpPr>
        <p:spPr>
          <a:xfrm>
            <a:off x="3219468" y="2285778"/>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415" name="Google Shape;415;p69"/>
          <p:cNvSpPr txBox="1"/>
          <p:nvPr/>
        </p:nvSpPr>
        <p:spPr>
          <a:xfrm>
            <a:off x="3219468" y="302441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1</a:t>
            </a:r>
            <a:endParaRPr b="0" sz="1600" strike="noStrike">
              <a:solidFill>
                <a:srgbClr val="000000"/>
              </a:solidFill>
              <a:latin typeface="Arial"/>
              <a:ea typeface="Arial"/>
              <a:cs typeface="Arial"/>
              <a:sym typeface="Arial"/>
            </a:endParaRPr>
          </a:p>
        </p:txBody>
      </p:sp>
      <p:cxnSp>
        <p:nvCxnSpPr>
          <p:cNvPr id="416" name="Google Shape;416;p69"/>
          <p:cNvCxnSpPr/>
          <p:nvPr/>
        </p:nvCxnSpPr>
        <p:spPr>
          <a:xfrm>
            <a:off x="1057046" y="3714390"/>
            <a:ext cx="3714600" cy="0"/>
          </a:xfrm>
          <a:prstGeom prst="straightConnector1">
            <a:avLst/>
          </a:prstGeom>
          <a:noFill/>
          <a:ln cap="flat" cmpd="sng" w="9525">
            <a:solidFill>
              <a:srgbClr val="000000"/>
            </a:solidFill>
            <a:prstDash val="solid"/>
            <a:round/>
            <a:headEnd len="sm" w="sm" type="none"/>
            <a:tailEnd len="sm" w="sm" type="none"/>
          </a:ln>
        </p:spPr>
      </p:cxnSp>
      <p:sp>
        <p:nvSpPr>
          <p:cNvPr id="417" name="Google Shape;417;p69"/>
          <p:cNvSpPr txBox="1"/>
          <p:nvPr/>
        </p:nvSpPr>
        <p:spPr>
          <a:xfrm>
            <a:off x="3219468" y="3967458"/>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1</a:t>
            </a:r>
            <a:endParaRPr b="0" sz="1600" strike="noStrike">
              <a:solidFill>
                <a:srgbClr val="000000"/>
              </a:solidFill>
              <a:latin typeface="Arial"/>
              <a:ea typeface="Arial"/>
              <a:cs typeface="Arial"/>
              <a:sym typeface="Arial"/>
            </a:endParaRPr>
          </a:p>
        </p:txBody>
      </p:sp>
      <p:sp>
        <p:nvSpPr>
          <p:cNvPr id="418" name="Google Shape;418;p69"/>
          <p:cNvSpPr txBox="1"/>
          <p:nvPr/>
        </p:nvSpPr>
        <p:spPr>
          <a:xfrm>
            <a:off x="2457298" y="4000112"/>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419" name="Google Shape;419;p69"/>
          <p:cNvSpPr txBox="1"/>
          <p:nvPr/>
        </p:nvSpPr>
        <p:spPr>
          <a:xfrm>
            <a:off x="5143181" y="1714334"/>
            <a:ext cx="4000200" cy="28230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400" strike="noStrike">
                <a:solidFill>
                  <a:srgbClr val="000000"/>
                </a:solidFill>
                <a:latin typeface="Arial"/>
                <a:ea typeface="Arial"/>
                <a:cs typeface="Arial"/>
                <a:sym typeface="Arial"/>
              </a:rPr>
              <a:t>　まず、真理値表の</a:t>
            </a:r>
            <a:r>
              <a:rPr b="0" lang="ja" sz="2400" strike="noStrike">
                <a:solidFill>
                  <a:srgbClr val="FF0000"/>
                </a:solidFill>
                <a:latin typeface="Arial"/>
                <a:ea typeface="Arial"/>
                <a:cs typeface="Arial"/>
                <a:sym typeface="Arial"/>
              </a:rPr>
              <a:t>Ｃ，Ｓの欄</a:t>
            </a:r>
            <a:r>
              <a:rPr b="0" lang="ja" sz="2400" strike="noStrike">
                <a:solidFill>
                  <a:srgbClr val="000000"/>
                </a:solidFill>
                <a:latin typeface="Arial"/>
                <a:ea typeface="Arial"/>
                <a:cs typeface="Arial"/>
                <a:sym typeface="Arial"/>
              </a:rPr>
              <a:t>を埋めよう</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1800" strike="noStrike">
                <a:solidFill>
                  <a:srgbClr val="000000"/>
                </a:solidFill>
                <a:latin typeface="Arial"/>
                <a:ea typeface="Arial"/>
                <a:cs typeface="Arial"/>
                <a:sym typeface="Arial"/>
              </a:rPr>
              <a:t> </a:t>
            </a:r>
            <a:endParaRPr b="0" sz="1800" strike="noStrike">
              <a:solidFill>
                <a:srgbClr val="000000"/>
              </a:solidFill>
              <a:latin typeface="Arial"/>
              <a:ea typeface="Arial"/>
              <a:cs typeface="Arial"/>
              <a:sym typeface="Arial"/>
            </a:endParaRPr>
          </a:p>
        </p:txBody>
      </p:sp>
      <p:graphicFrame>
        <p:nvGraphicFramePr>
          <p:cNvPr id="420" name="Google Shape;420;p69"/>
          <p:cNvGraphicFramePr/>
          <p:nvPr/>
        </p:nvGraphicFramePr>
        <p:xfrm>
          <a:off x="4898268" y="2550834"/>
          <a:ext cx="3000000" cy="3000000"/>
        </p:xfrm>
        <a:graphic>
          <a:graphicData uri="http://schemas.openxmlformats.org/drawingml/2006/table">
            <a:tbl>
              <a:tblPr>
                <a:noFill/>
                <a:tableStyleId>{AEF179AC-8DE6-4DAE-9357-BC9E9F8EB9A8}</a:tableStyleId>
              </a:tblPr>
              <a:tblGrid>
                <a:gridCol w="582900"/>
                <a:gridCol w="582900"/>
                <a:gridCol w="582900"/>
                <a:gridCol w="582900"/>
                <a:gridCol w="582900"/>
                <a:gridCol w="582900"/>
                <a:gridCol w="584200"/>
              </a:tblGrid>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Ａ</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Ｂ</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(a)</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(b)</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(c)</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Ｃ</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Ｓ</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bl>
          </a:graphicData>
        </a:graphic>
      </p:graphicFrame>
      <p:sp>
        <p:nvSpPr>
          <p:cNvPr id="421" name="Google Shape;421;p69"/>
          <p:cNvSpPr txBox="1"/>
          <p:nvPr/>
        </p:nvSpPr>
        <p:spPr>
          <a:xfrm>
            <a:off x="7849311" y="3382647"/>
            <a:ext cx="1065600" cy="405600"/>
          </a:xfrm>
          <a:prstGeom prst="rect">
            <a:avLst/>
          </a:prstGeom>
          <a:noFill/>
          <a:ln>
            <a:noFill/>
          </a:ln>
        </p:spPr>
        <p:txBody>
          <a:bodyPr anchorCtr="0" anchor="t" bIns="40825" lIns="81625" spcFirstLastPara="1" rIns="81625" wrap="square" tIns="40825">
            <a:noAutofit/>
          </a:bodyPr>
          <a:lstStyle/>
          <a:p>
            <a:pPr indent="0" lvl="0" marL="0" marR="0" rtl="0" algn="ctr">
              <a:spcBef>
                <a:spcPts val="0"/>
              </a:spcBef>
              <a:spcAft>
                <a:spcPts val="0"/>
              </a:spcAft>
              <a:buNone/>
            </a:pPr>
            <a:r>
              <a:rPr b="0" lang="ja" sz="2800" strike="noStrike">
                <a:solidFill>
                  <a:srgbClr val="FF0000"/>
                </a:solidFill>
                <a:latin typeface="Arial"/>
                <a:ea typeface="Arial"/>
                <a:cs typeface="Arial"/>
                <a:sym typeface="Arial"/>
              </a:rPr>
              <a:t>０　１</a:t>
            </a:r>
            <a:endParaRPr b="0" sz="2800"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1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1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1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1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21"/>
                                        </p:tgtEl>
                                        <p:attrNameLst>
                                          <p:attrName>style.visibility</p:attrName>
                                        </p:attrNameLst>
                                      </p:cBhvr>
                                      <p:to>
                                        <p:strVal val="visible"/>
                                      </p:to>
                                    </p:set>
                                    <p:anim calcmode="lin" valueType="num">
                                      <p:cBhvr additive="base">
                                        <p:cTn dur="500"/>
                                        <p:tgtEl>
                                          <p:spTgt spid="42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5" name="Shape 425"/>
        <p:cNvGrpSpPr/>
        <p:nvPr/>
      </p:nvGrpSpPr>
      <p:grpSpPr>
        <a:xfrm>
          <a:off x="0" y="0"/>
          <a:ext cx="0" cy="0"/>
          <a:chOff x="0" y="0"/>
          <a:chExt cx="0" cy="0"/>
        </a:xfrm>
      </p:grpSpPr>
      <p:sp>
        <p:nvSpPr>
          <p:cNvPr id="426" name="Google Shape;426;p70"/>
          <p:cNvSpPr txBox="1"/>
          <p:nvPr/>
        </p:nvSpPr>
        <p:spPr>
          <a:xfrm>
            <a:off x="310224" y="219761"/>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プリント1枚目、右下の問題</a:t>
            </a:r>
            <a:br>
              <a:rPr b="0" lang="ja" sz="3800" strike="noStrike">
                <a:solidFill>
                  <a:srgbClr val="333333"/>
                </a:solidFill>
                <a:latin typeface="Arial"/>
                <a:ea typeface="Arial"/>
                <a:cs typeface="Arial"/>
                <a:sym typeface="Arial"/>
              </a:rPr>
            </a:br>
            <a:r>
              <a:rPr b="0" lang="ja" sz="3800" strike="noStrike">
                <a:solidFill>
                  <a:srgbClr val="333333"/>
                </a:solidFill>
                <a:latin typeface="Arial"/>
                <a:ea typeface="Arial"/>
                <a:cs typeface="Arial"/>
                <a:sym typeface="Arial"/>
              </a:rPr>
              <a:t>(半)加算回路の解説 -(3)</a:t>
            </a:r>
            <a:endParaRPr b="0" sz="3800" strike="noStrike">
              <a:solidFill>
                <a:srgbClr val="333333"/>
              </a:solidFill>
              <a:latin typeface="Arial"/>
              <a:ea typeface="Arial"/>
              <a:cs typeface="Arial"/>
              <a:sym typeface="Arial"/>
            </a:endParaRPr>
          </a:p>
        </p:txBody>
      </p:sp>
      <p:sp>
        <p:nvSpPr>
          <p:cNvPr id="427" name="Google Shape;427;p70"/>
          <p:cNvSpPr txBox="1"/>
          <p:nvPr/>
        </p:nvSpPr>
        <p:spPr>
          <a:xfrm>
            <a:off x="170133" y="1710089"/>
            <a:ext cx="5610000" cy="32862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半加算回路はこんな計算をする</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a:t>
            </a:r>
            <a:r>
              <a:rPr b="0" lang="ja" sz="2600" strike="noStrike">
                <a:solidFill>
                  <a:srgbClr val="FF0000"/>
                </a:solidFill>
                <a:latin typeface="Arial"/>
                <a:ea typeface="Arial"/>
                <a:cs typeface="Arial"/>
                <a:sym typeface="Arial"/>
              </a:rPr>
              <a:t>A</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B</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C      S　　</a:t>
            </a:r>
            <a:endParaRPr b="0" sz="1800" strike="noStrike">
              <a:solidFill>
                <a:srgbClr val="000000"/>
              </a:solidFill>
              <a:latin typeface="Arial"/>
              <a:ea typeface="Arial"/>
              <a:cs typeface="Arial"/>
              <a:sym typeface="Arial"/>
            </a:endParaRPr>
          </a:p>
        </p:txBody>
      </p:sp>
      <p:sp>
        <p:nvSpPr>
          <p:cNvPr id="428" name="Google Shape;428;p70"/>
          <p:cNvSpPr txBox="1"/>
          <p:nvPr/>
        </p:nvSpPr>
        <p:spPr>
          <a:xfrm>
            <a:off x="3219468" y="2285778"/>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1</a:t>
            </a:r>
            <a:endParaRPr b="0" sz="1600" strike="noStrike">
              <a:solidFill>
                <a:srgbClr val="000000"/>
              </a:solidFill>
              <a:latin typeface="Arial"/>
              <a:ea typeface="Arial"/>
              <a:cs typeface="Arial"/>
              <a:sym typeface="Arial"/>
            </a:endParaRPr>
          </a:p>
        </p:txBody>
      </p:sp>
      <p:sp>
        <p:nvSpPr>
          <p:cNvPr id="429" name="Google Shape;429;p70"/>
          <p:cNvSpPr txBox="1"/>
          <p:nvPr/>
        </p:nvSpPr>
        <p:spPr>
          <a:xfrm>
            <a:off x="3219468" y="302441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cxnSp>
        <p:nvCxnSpPr>
          <p:cNvPr id="430" name="Google Shape;430;p70"/>
          <p:cNvCxnSpPr/>
          <p:nvPr/>
        </p:nvCxnSpPr>
        <p:spPr>
          <a:xfrm>
            <a:off x="1057046" y="3714390"/>
            <a:ext cx="3714600" cy="0"/>
          </a:xfrm>
          <a:prstGeom prst="straightConnector1">
            <a:avLst/>
          </a:prstGeom>
          <a:noFill/>
          <a:ln cap="flat" cmpd="sng" w="9525">
            <a:solidFill>
              <a:srgbClr val="000000"/>
            </a:solidFill>
            <a:prstDash val="solid"/>
            <a:round/>
            <a:headEnd len="sm" w="sm" type="none"/>
            <a:tailEnd len="sm" w="sm" type="none"/>
          </a:ln>
        </p:spPr>
      </p:cxnSp>
      <p:sp>
        <p:nvSpPr>
          <p:cNvPr id="431" name="Google Shape;431;p70"/>
          <p:cNvSpPr txBox="1"/>
          <p:nvPr/>
        </p:nvSpPr>
        <p:spPr>
          <a:xfrm>
            <a:off x="3219468" y="3967458"/>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1</a:t>
            </a:r>
            <a:endParaRPr b="0" sz="1600" strike="noStrike">
              <a:solidFill>
                <a:srgbClr val="000000"/>
              </a:solidFill>
              <a:latin typeface="Arial"/>
              <a:ea typeface="Arial"/>
              <a:cs typeface="Arial"/>
              <a:sym typeface="Arial"/>
            </a:endParaRPr>
          </a:p>
        </p:txBody>
      </p:sp>
      <p:sp>
        <p:nvSpPr>
          <p:cNvPr id="432" name="Google Shape;432;p70"/>
          <p:cNvSpPr txBox="1"/>
          <p:nvPr/>
        </p:nvSpPr>
        <p:spPr>
          <a:xfrm>
            <a:off x="2457298" y="4000112"/>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433" name="Google Shape;433;p70"/>
          <p:cNvSpPr txBox="1"/>
          <p:nvPr/>
        </p:nvSpPr>
        <p:spPr>
          <a:xfrm>
            <a:off x="5143181" y="1714334"/>
            <a:ext cx="4000200" cy="28230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400" strike="noStrike">
                <a:solidFill>
                  <a:srgbClr val="000000"/>
                </a:solidFill>
                <a:latin typeface="Arial"/>
                <a:ea typeface="Arial"/>
                <a:cs typeface="Arial"/>
                <a:sym typeface="Arial"/>
              </a:rPr>
              <a:t>　まず、真理値表の</a:t>
            </a:r>
            <a:r>
              <a:rPr b="0" lang="ja" sz="2400" strike="noStrike">
                <a:solidFill>
                  <a:srgbClr val="FF0000"/>
                </a:solidFill>
                <a:latin typeface="Arial"/>
                <a:ea typeface="Arial"/>
                <a:cs typeface="Arial"/>
                <a:sym typeface="Arial"/>
              </a:rPr>
              <a:t>Ｃ，Ｓの欄</a:t>
            </a:r>
            <a:r>
              <a:rPr b="0" lang="ja" sz="2400" strike="noStrike">
                <a:solidFill>
                  <a:srgbClr val="000000"/>
                </a:solidFill>
                <a:latin typeface="Arial"/>
                <a:ea typeface="Arial"/>
                <a:cs typeface="Arial"/>
                <a:sym typeface="Arial"/>
              </a:rPr>
              <a:t>を埋めよう</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1800" strike="noStrike">
                <a:solidFill>
                  <a:srgbClr val="000000"/>
                </a:solidFill>
                <a:latin typeface="Arial"/>
                <a:ea typeface="Arial"/>
                <a:cs typeface="Arial"/>
                <a:sym typeface="Arial"/>
              </a:rPr>
              <a:t> </a:t>
            </a:r>
            <a:endParaRPr b="0" sz="1800" strike="noStrike">
              <a:solidFill>
                <a:srgbClr val="000000"/>
              </a:solidFill>
              <a:latin typeface="Arial"/>
              <a:ea typeface="Arial"/>
              <a:cs typeface="Arial"/>
              <a:sym typeface="Arial"/>
            </a:endParaRPr>
          </a:p>
        </p:txBody>
      </p:sp>
      <p:graphicFrame>
        <p:nvGraphicFramePr>
          <p:cNvPr id="434" name="Google Shape;434;p70"/>
          <p:cNvGraphicFramePr/>
          <p:nvPr/>
        </p:nvGraphicFramePr>
        <p:xfrm>
          <a:off x="4865613" y="2550834"/>
          <a:ext cx="3000000" cy="3000000"/>
        </p:xfrm>
        <a:graphic>
          <a:graphicData uri="http://schemas.openxmlformats.org/drawingml/2006/table">
            <a:tbl>
              <a:tblPr>
                <a:noFill/>
                <a:tableStyleId>{AEF179AC-8DE6-4DAE-9357-BC9E9F8EB9A8}</a:tableStyleId>
              </a:tblPr>
              <a:tblGrid>
                <a:gridCol w="582900"/>
                <a:gridCol w="582900"/>
                <a:gridCol w="582900"/>
                <a:gridCol w="582900"/>
                <a:gridCol w="582900"/>
                <a:gridCol w="582900"/>
                <a:gridCol w="583875"/>
              </a:tblGrid>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Ａ</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Ｂ</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(a)</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(b)</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(c)</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Ｃ</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Ｓ</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bl>
          </a:graphicData>
        </a:graphic>
      </p:graphicFrame>
      <p:sp>
        <p:nvSpPr>
          <p:cNvPr id="435" name="Google Shape;435;p70"/>
          <p:cNvSpPr txBox="1"/>
          <p:nvPr/>
        </p:nvSpPr>
        <p:spPr>
          <a:xfrm>
            <a:off x="7849311" y="3801714"/>
            <a:ext cx="1065600" cy="405600"/>
          </a:xfrm>
          <a:prstGeom prst="rect">
            <a:avLst/>
          </a:prstGeom>
          <a:noFill/>
          <a:ln>
            <a:noFill/>
          </a:ln>
        </p:spPr>
        <p:txBody>
          <a:bodyPr anchorCtr="0" anchor="t" bIns="40825" lIns="81625" spcFirstLastPara="1" rIns="81625" wrap="square" tIns="40825">
            <a:noAutofit/>
          </a:bodyPr>
          <a:lstStyle/>
          <a:p>
            <a:pPr indent="0" lvl="0" marL="0" marR="0" rtl="0" algn="ctr">
              <a:spcBef>
                <a:spcPts val="0"/>
              </a:spcBef>
              <a:spcAft>
                <a:spcPts val="0"/>
              </a:spcAft>
              <a:buNone/>
            </a:pPr>
            <a:r>
              <a:rPr b="0" lang="ja" sz="2800" strike="noStrike">
                <a:solidFill>
                  <a:srgbClr val="FF0000"/>
                </a:solidFill>
                <a:latin typeface="Arial"/>
                <a:ea typeface="Arial"/>
                <a:cs typeface="Arial"/>
                <a:sym typeface="Arial"/>
              </a:rPr>
              <a:t>０　１</a:t>
            </a:r>
            <a:endParaRPr b="0" sz="2800"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2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35"/>
                                        </p:tgtEl>
                                        <p:attrNameLst>
                                          <p:attrName>style.visibility</p:attrName>
                                        </p:attrNameLst>
                                      </p:cBhvr>
                                      <p:to>
                                        <p:strVal val="visible"/>
                                      </p:to>
                                    </p:set>
                                    <p:anim calcmode="lin" valueType="num">
                                      <p:cBhvr additive="base">
                                        <p:cTn dur="500"/>
                                        <p:tgtEl>
                                          <p:spTgt spid="435"/>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9" name="Shape 439"/>
        <p:cNvGrpSpPr/>
        <p:nvPr/>
      </p:nvGrpSpPr>
      <p:grpSpPr>
        <a:xfrm>
          <a:off x="0" y="0"/>
          <a:ext cx="0" cy="0"/>
          <a:chOff x="0" y="0"/>
          <a:chExt cx="0" cy="0"/>
        </a:xfrm>
      </p:grpSpPr>
      <p:sp>
        <p:nvSpPr>
          <p:cNvPr id="440" name="Google Shape;440;p71"/>
          <p:cNvSpPr txBox="1"/>
          <p:nvPr/>
        </p:nvSpPr>
        <p:spPr>
          <a:xfrm>
            <a:off x="310224" y="219761"/>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プリント1枚目、右下の問題</a:t>
            </a:r>
            <a:br>
              <a:rPr b="0" lang="ja" sz="3800" strike="noStrike">
                <a:solidFill>
                  <a:srgbClr val="333333"/>
                </a:solidFill>
                <a:latin typeface="Arial"/>
                <a:ea typeface="Arial"/>
                <a:cs typeface="Arial"/>
                <a:sym typeface="Arial"/>
              </a:rPr>
            </a:br>
            <a:r>
              <a:rPr b="0" lang="ja" sz="3800" strike="noStrike">
                <a:solidFill>
                  <a:srgbClr val="333333"/>
                </a:solidFill>
                <a:latin typeface="Arial"/>
                <a:ea typeface="Arial"/>
                <a:cs typeface="Arial"/>
                <a:sym typeface="Arial"/>
              </a:rPr>
              <a:t>(半)加算回路の解説 -(4)</a:t>
            </a:r>
            <a:endParaRPr b="0" sz="3800" strike="noStrike">
              <a:solidFill>
                <a:srgbClr val="333333"/>
              </a:solidFill>
              <a:latin typeface="Arial"/>
              <a:ea typeface="Arial"/>
              <a:cs typeface="Arial"/>
              <a:sym typeface="Arial"/>
            </a:endParaRPr>
          </a:p>
        </p:txBody>
      </p:sp>
      <p:sp>
        <p:nvSpPr>
          <p:cNvPr id="441" name="Google Shape;441;p71"/>
          <p:cNvSpPr txBox="1"/>
          <p:nvPr/>
        </p:nvSpPr>
        <p:spPr>
          <a:xfrm>
            <a:off x="195931" y="1775397"/>
            <a:ext cx="5551500" cy="32862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半加算回路はこんな計算をする</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a:t>
            </a:r>
            <a:r>
              <a:rPr b="0" lang="ja" sz="2600" strike="noStrike">
                <a:solidFill>
                  <a:srgbClr val="FF0000"/>
                </a:solidFill>
                <a:latin typeface="Arial"/>
                <a:ea typeface="Arial"/>
                <a:cs typeface="Arial"/>
                <a:sym typeface="Arial"/>
              </a:rPr>
              <a:t>A</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B</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C      S　　</a:t>
            </a:r>
            <a:endParaRPr b="0" sz="1800" strike="noStrike">
              <a:solidFill>
                <a:srgbClr val="000000"/>
              </a:solidFill>
              <a:latin typeface="Arial"/>
              <a:ea typeface="Arial"/>
              <a:cs typeface="Arial"/>
              <a:sym typeface="Arial"/>
            </a:endParaRPr>
          </a:p>
        </p:txBody>
      </p:sp>
      <p:sp>
        <p:nvSpPr>
          <p:cNvPr id="442" name="Google Shape;442;p71"/>
          <p:cNvSpPr txBox="1"/>
          <p:nvPr/>
        </p:nvSpPr>
        <p:spPr>
          <a:xfrm>
            <a:off x="3219468" y="2285778"/>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1</a:t>
            </a:r>
            <a:endParaRPr b="0" sz="1600" strike="noStrike">
              <a:solidFill>
                <a:srgbClr val="000000"/>
              </a:solidFill>
              <a:latin typeface="Arial"/>
              <a:ea typeface="Arial"/>
              <a:cs typeface="Arial"/>
              <a:sym typeface="Arial"/>
            </a:endParaRPr>
          </a:p>
        </p:txBody>
      </p:sp>
      <p:sp>
        <p:nvSpPr>
          <p:cNvPr id="443" name="Google Shape;443;p71"/>
          <p:cNvSpPr txBox="1"/>
          <p:nvPr/>
        </p:nvSpPr>
        <p:spPr>
          <a:xfrm>
            <a:off x="3219468" y="302441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1</a:t>
            </a:r>
            <a:endParaRPr b="0" sz="1600" strike="noStrike">
              <a:solidFill>
                <a:srgbClr val="000000"/>
              </a:solidFill>
              <a:latin typeface="Arial"/>
              <a:ea typeface="Arial"/>
              <a:cs typeface="Arial"/>
              <a:sym typeface="Arial"/>
            </a:endParaRPr>
          </a:p>
        </p:txBody>
      </p:sp>
      <p:cxnSp>
        <p:nvCxnSpPr>
          <p:cNvPr id="444" name="Google Shape;444;p71"/>
          <p:cNvCxnSpPr/>
          <p:nvPr/>
        </p:nvCxnSpPr>
        <p:spPr>
          <a:xfrm>
            <a:off x="1057046" y="3714390"/>
            <a:ext cx="3714600" cy="0"/>
          </a:xfrm>
          <a:prstGeom prst="straightConnector1">
            <a:avLst/>
          </a:prstGeom>
          <a:noFill/>
          <a:ln cap="flat" cmpd="sng" w="9525">
            <a:solidFill>
              <a:srgbClr val="000000"/>
            </a:solidFill>
            <a:prstDash val="solid"/>
            <a:round/>
            <a:headEnd len="sm" w="sm" type="none"/>
            <a:tailEnd len="sm" w="sm" type="none"/>
          </a:ln>
        </p:spPr>
      </p:cxnSp>
      <p:sp>
        <p:nvSpPr>
          <p:cNvPr id="445" name="Google Shape;445;p71"/>
          <p:cNvSpPr txBox="1"/>
          <p:nvPr/>
        </p:nvSpPr>
        <p:spPr>
          <a:xfrm>
            <a:off x="4898275" y="1714325"/>
            <a:ext cx="4245000" cy="28230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400" strike="noStrike">
                <a:solidFill>
                  <a:srgbClr val="000000"/>
                </a:solidFill>
                <a:latin typeface="Arial"/>
                <a:ea typeface="Arial"/>
                <a:cs typeface="Arial"/>
                <a:sym typeface="Arial"/>
              </a:rPr>
              <a:t>　まず、真理値表の</a:t>
            </a:r>
            <a:r>
              <a:rPr b="0" lang="ja" sz="2400" strike="noStrike">
                <a:solidFill>
                  <a:srgbClr val="FF0000"/>
                </a:solidFill>
                <a:latin typeface="Arial"/>
                <a:ea typeface="Arial"/>
                <a:cs typeface="Arial"/>
                <a:sym typeface="Arial"/>
              </a:rPr>
              <a:t>Ｃ，Ｓの欄</a:t>
            </a:r>
            <a:r>
              <a:rPr b="0" lang="ja" sz="2400" strike="noStrike">
                <a:solidFill>
                  <a:srgbClr val="000000"/>
                </a:solidFill>
                <a:latin typeface="Arial"/>
                <a:ea typeface="Arial"/>
                <a:cs typeface="Arial"/>
                <a:sym typeface="Arial"/>
              </a:rPr>
              <a:t>を埋めよう</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1800" strike="noStrike">
                <a:solidFill>
                  <a:srgbClr val="000000"/>
                </a:solidFill>
                <a:latin typeface="Arial"/>
                <a:ea typeface="Arial"/>
                <a:cs typeface="Arial"/>
                <a:sym typeface="Arial"/>
              </a:rPr>
              <a:t> </a:t>
            </a:r>
            <a:endParaRPr b="0" sz="1800" strike="noStrike">
              <a:solidFill>
                <a:srgbClr val="000000"/>
              </a:solidFill>
              <a:latin typeface="Arial"/>
              <a:ea typeface="Arial"/>
              <a:cs typeface="Arial"/>
              <a:sym typeface="Arial"/>
            </a:endParaRPr>
          </a:p>
        </p:txBody>
      </p:sp>
      <p:graphicFrame>
        <p:nvGraphicFramePr>
          <p:cNvPr id="446" name="Google Shape;446;p71"/>
          <p:cNvGraphicFramePr/>
          <p:nvPr/>
        </p:nvGraphicFramePr>
        <p:xfrm>
          <a:off x="4898268" y="2518181"/>
          <a:ext cx="3000000" cy="3000000"/>
        </p:xfrm>
        <a:graphic>
          <a:graphicData uri="http://schemas.openxmlformats.org/drawingml/2006/table">
            <a:tbl>
              <a:tblPr>
                <a:noFill/>
                <a:tableStyleId>{AEF179AC-8DE6-4DAE-9357-BC9E9F8EB9A8}</a:tableStyleId>
              </a:tblPr>
              <a:tblGrid>
                <a:gridCol w="583200"/>
                <a:gridCol w="583200"/>
                <a:gridCol w="583200"/>
                <a:gridCol w="583200"/>
                <a:gridCol w="583200"/>
                <a:gridCol w="583200"/>
                <a:gridCol w="582225"/>
              </a:tblGrid>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Ａ</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Ｂ</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(a)</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(b)</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(c)</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Ｃ</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FF0000"/>
                          </a:solidFill>
                          <a:latin typeface="Arial"/>
                          <a:ea typeface="Arial"/>
                          <a:cs typeface="Arial"/>
                          <a:sym typeface="Arial"/>
                        </a:rPr>
                        <a:t>Ｓ</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08825">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bl>
          </a:graphicData>
        </a:graphic>
      </p:graphicFrame>
      <p:sp>
        <p:nvSpPr>
          <p:cNvPr id="447" name="Google Shape;447;p71"/>
          <p:cNvSpPr txBox="1"/>
          <p:nvPr/>
        </p:nvSpPr>
        <p:spPr>
          <a:xfrm>
            <a:off x="7849311" y="4220781"/>
            <a:ext cx="1065600" cy="405600"/>
          </a:xfrm>
          <a:prstGeom prst="rect">
            <a:avLst/>
          </a:prstGeom>
          <a:noFill/>
          <a:ln>
            <a:noFill/>
          </a:ln>
        </p:spPr>
        <p:txBody>
          <a:bodyPr anchorCtr="0" anchor="t" bIns="40825" lIns="81625" spcFirstLastPara="1" rIns="81625" wrap="square" tIns="40825">
            <a:noAutofit/>
          </a:bodyPr>
          <a:lstStyle/>
          <a:p>
            <a:pPr indent="0" lvl="0" marL="0" marR="0" rtl="0" algn="ctr">
              <a:spcBef>
                <a:spcPts val="0"/>
              </a:spcBef>
              <a:spcAft>
                <a:spcPts val="0"/>
              </a:spcAft>
              <a:buNone/>
            </a:pPr>
            <a:r>
              <a:rPr b="0" lang="ja" sz="2800" strike="noStrike">
                <a:solidFill>
                  <a:srgbClr val="FF0000"/>
                </a:solidFill>
                <a:latin typeface="Arial"/>
                <a:ea typeface="Arial"/>
                <a:cs typeface="Arial"/>
                <a:sym typeface="Arial"/>
              </a:rPr>
              <a:t>１　０</a:t>
            </a:r>
            <a:endParaRPr b="0" sz="2800" strike="noStrike">
              <a:solidFill>
                <a:srgbClr val="000000"/>
              </a:solidFill>
              <a:latin typeface="Arial"/>
              <a:ea typeface="Arial"/>
              <a:cs typeface="Arial"/>
              <a:sym typeface="Arial"/>
            </a:endParaRPr>
          </a:p>
        </p:txBody>
      </p:sp>
      <p:sp>
        <p:nvSpPr>
          <p:cNvPr id="448" name="Google Shape;448;p71"/>
          <p:cNvSpPr txBox="1"/>
          <p:nvPr/>
        </p:nvSpPr>
        <p:spPr>
          <a:xfrm>
            <a:off x="3219468" y="3967785"/>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2</a:t>
            </a:r>
            <a:endParaRPr b="0" sz="1600" strike="noStrike">
              <a:solidFill>
                <a:srgbClr val="000000"/>
              </a:solidFill>
              <a:latin typeface="Arial"/>
              <a:ea typeface="Arial"/>
              <a:cs typeface="Arial"/>
              <a:sym typeface="Arial"/>
            </a:endParaRPr>
          </a:p>
        </p:txBody>
      </p:sp>
      <p:sp>
        <p:nvSpPr>
          <p:cNvPr id="449" name="Google Shape;449;p71"/>
          <p:cNvSpPr txBox="1"/>
          <p:nvPr/>
        </p:nvSpPr>
        <p:spPr>
          <a:xfrm>
            <a:off x="2400151" y="3971703"/>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1</a:t>
            </a:r>
            <a:endParaRPr b="0" sz="1600" strike="noStrike">
              <a:solidFill>
                <a:srgbClr val="000000"/>
              </a:solidFill>
              <a:latin typeface="Arial"/>
              <a:ea typeface="Arial"/>
              <a:cs typeface="Arial"/>
              <a:sym typeface="Arial"/>
            </a:endParaRPr>
          </a:p>
        </p:txBody>
      </p:sp>
      <p:sp>
        <p:nvSpPr>
          <p:cNvPr id="450" name="Google Shape;450;p71"/>
          <p:cNvSpPr txBox="1"/>
          <p:nvPr/>
        </p:nvSpPr>
        <p:spPr>
          <a:xfrm>
            <a:off x="3219468" y="3971376"/>
            <a:ext cx="428400" cy="637200"/>
          </a:xfrm>
          <a:prstGeom prst="rect">
            <a:avLst/>
          </a:prstGeom>
          <a:solidFill>
            <a:srgbClr val="FFFFFF"/>
          </a:solid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48"/>
                                        </p:tgtEl>
                                        <p:attrNameLst>
                                          <p:attrName>style.visibility</p:attrName>
                                        </p:attrNameLst>
                                      </p:cBhvr>
                                      <p:to>
                                        <p:strVal val="visible"/>
                                      </p:to>
                                    </p:set>
                                    <p:anim calcmode="lin" valueType="num">
                                      <p:cBhvr additive="base">
                                        <p:cTn dur="500"/>
                                        <p:tgtEl>
                                          <p:spTgt spid="448"/>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50"/>
                                        </p:tgtEl>
                                        <p:attrNameLst>
                                          <p:attrName>style.visibility</p:attrName>
                                        </p:attrNameLst>
                                      </p:cBhvr>
                                      <p:to>
                                        <p:strVal val="visible"/>
                                      </p:to>
                                    </p:set>
                                    <p:anim calcmode="lin" valueType="num">
                                      <p:cBhvr additive="base">
                                        <p:cTn dur="500"/>
                                        <p:tgtEl>
                                          <p:spTgt spid="45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449"/>
                                        </p:tgtEl>
                                        <p:attrNameLst>
                                          <p:attrName>style.visibility</p:attrName>
                                        </p:attrNameLst>
                                      </p:cBhvr>
                                      <p:to>
                                        <p:strVal val="visible"/>
                                      </p:to>
                                    </p:set>
                                    <p:anim calcmode="lin" valueType="num">
                                      <p:cBhvr additive="base">
                                        <p:cTn dur="500"/>
                                        <p:tgtEl>
                                          <p:spTgt spid="44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47"/>
                                        </p:tgtEl>
                                        <p:attrNameLst>
                                          <p:attrName>style.visibility</p:attrName>
                                        </p:attrNameLst>
                                      </p:cBhvr>
                                      <p:to>
                                        <p:strVal val="visible"/>
                                      </p:to>
                                    </p:set>
                                    <p:anim calcmode="lin" valueType="num">
                                      <p:cBhvr additive="base">
                                        <p:cTn dur="500"/>
                                        <p:tgtEl>
                                          <p:spTgt spid="44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4" name="Shape 454"/>
        <p:cNvGrpSpPr/>
        <p:nvPr/>
      </p:nvGrpSpPr>
      <p:grpSpPr>
        <a:xfrm>
          <a:off x="0" y="0"/>
          <a:ext cx="0" cy="0"/>
          <a:chOff x="0" y="0"/>
          <a:chExt cx="0" cy="0"/>
        </a:xfrm>
      </p:grpSpPr>
      <p:pic>
        <p:nvPicPr>
          <p:cNvPr id="455" name="Google Shape;455;p72"/>
          <p:cNvPicPr preferRelativeResize="0"/>
          <p:nvPr/>
        </p:nvPicPr>
        <p:blipFill rotWithShape="1">
          <a:blip r:embed="rId3">
            <a:alphaModFix/>
          </a:blip>
          <a:srcRect b="0" l="0" r="0" t="0"/>
          <a:stretch/>
        </p:blipFill>
        <p:spPr>
          <a:xfrm>
            <a:off x="4343131" y="1890665"/>
            <a:ext cx="4800300" cy="1251900"/>
          </a:xfrm>
          <a:prstGeom prst="rect">
            <a:avLst/>
          </a:prstGeom>
          <a:noFill/>
          <a:ln>
            <a:noFill/>
          </a:ln>
        </p:spPr>
      </p:pic>
      <p:sp>
        <p:nvSpPr>
          <p:cNvPr id="456" name="Google Shape;456;p72"/>
          <p:cNvSpPr txBox="1"/>
          <p:nvPr/>
        </p:nvSpPr>
        <p:spPr>
          <a:xfrm>
            <a:off x="310224" y="219761"/>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プリント1枚目、右下の問題</a:t>
            </a:r>
            <a:br>
              <a:rPr b="0" lang="ja" sz="3800" strike="noStrike">
                <a:solidFill>
                  <a:srgbClr val="333333"/>
                </a:solidFill>
                <a:latin typeface="Arial"/>
                <a:ea typeface="Arial"/>
                <a:cs typeface="Arial"/>
                <a:sym typeface="Arial"/>
              </a:rPr>
            </a:br>
            <a:r>
              <a:rPr b="0" lang="ja" sz="3800" strike="noStrike">
                <a:solidFill>
                  <a:srgbClr val="333333"/>
                </a:solidFill>
                <a:latin typeface="Arial"/>
                <a:ea typeface="Arial"/>
                <a:cs typeface="Arial"/>
                <a:sym typeface="Arial"/>
              </a:rPr>
              <a:t>(半)加算回路の解説 -(5)</a:t>
            </a:r>
            <a:endParaRPr b="0" sz="3800" strike="noStrike">
              <a:solidFill>
                <a:srgbClr val="333333"/>
              </a:solidFill>
              <a:latin typeface="Arial"/>
              <a:ea typeface="Arial"/>
              <a:cs typeface="Arial"/>
              <a:sym typeface="Arial"/>
            </a:endParaRPr>
          </a:p>
        </p:txBody>
      </p:sp>
      <p:sp>
        <p:nvSpPr>
          <p:cNvPr id="457" name="Google Shape;457;p72"/>
          <p:cNvSpPr txBox="1"/>
          <p:nvPr/>
        </p:nvSpPr>
        <p:spPr>
          <a:xfrm>
            <a:off x="285732" y="1605596"/>
            <a:ext cx="4143300" cy="28230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400" strike="noStrike">
                <a:solidFill>
                  <a:srgbClr val="000000"/>
                </a:solidFill>
                <a:latin typeface="Arial"/>
                <a:ea typeface="Arial"/>
                <a:cs typeface="Arial"/>
                <a:sym typeface="Arial"/>
              </a:rPr>
              <a:t>　真理値表の</a:t>
            </a:r>
            <a:r>
              <a:rPr b="0" lang="ja" sz="2400" strike="noStrike">
                <a:solidFill>
                  <a:srgbClr val="FF0000"/>
                </a:solidFill>
                <a:latin typeface="Arial"/>
                <a:ea typeface="Arial"/>
                <a:cs typeface="Arial"/>
                <a:sym typeface="Arial"/>
              </a:rPr>
              <a:t>Ａ,Ｂの欄</a:t>
            </a:r>
            <a:r>
              <a:rPr b="0" lang="ja" sz="2400" strike="noStrike">
                <a:solidFill>
                  <a:srgbClr val="000000"/>
                </a:solidFill>
                <a:latin typeface="Arial"/>
                <a:ea typeface="Arial"/>
                <a:cs typeface="Arial"/>
                <a:sym typeface="Arial"/>
              </a:rPr>
              <a:t>と</a:t>
            </a:r>
            <a:r>
              <a:rPr b="0" lang="ja" sz="2400" strike="noStrike">
                <a:solidFill>
                  <a:srgbClr val="FF0000"/>
                </a:solidFill>
                <a:latin typeface="Arial"/>
                <a:ea typeface="Arial"/>
                <a:cs typeface="Arial"/>
                <a:sym typeface="Arial"/>
              </a:rPr>
              <a:t>Ｃの欄</a:t>
            </a:r>
            <a:r>
              <a:rPr b="0" lang="ja" sz="2400" strike="noStrike">
                <a:solidFill>
                  <a:srgbClr val="000000"/>
                </a:solidFill>
                <a:latin typeface="Arial"/>
                <a:ea typeface="Arial"/>
                <a:cs typeface="Arial"/>
                <a:sym typeface="Arial"/>
              </a:rPr>
              <a:t>を見て,①の回路を答えよう。</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1800" strike="noStrike">
                <a:solidFill>
                  <a:srgbClr val="000000"/>
                </a:solidFill>
                <a:latin typeface="Arial"/>
                <a:ea typeface="Arial"/>
                <a:cs typeface="Arial"/>
                <a:sym typeface="Arial"/>
              </a:rPr>
              <a:t> </a:t>
            </a:r>
            <a:endParaRPr b="0" sz="1800" strike="noStrike">
              <a:solidFill>
                <a:srgbClr val="000000"/>
              </a:solidFill>
              <a:latin typeface="Arial"/>
              <a:ea typeface="Arial"/>
              <a:cs typeface="Arial"/>
              <a:sym typeface="Arial"/>
            </a:endParaRPr>
          </a:p>
        </p:txBody>
      </p:sp>
      <p:graphicFrame>
        <p:nvGraphicFramePr>
          <p:cNvPr id="458" name="Google Shape;458;p72"/>
          <p:cNvGraphicFramePr/>
          <p:nvPr/>
        </p:nvGraphicFramePr>
        <p:xfrm>
          <a:off x="326551" y="2752077"/>
          <a:ext cx="3000000" cy="3000000"/>
        </p:xfrm>
        <a:graphic>
          <a:graphicData uri="http://schemas.openxmlformats.org/drawingml/2006/table">
            <a:tbl>
              <a:tblPr>
                <a:noFill/>
                <a:tableStyleId>{AEF179AC-8DE6-4DAE-9357-BC9E9F8EB9A8}</a:tableStyleId>
              </a:tblPr>
              <a:tblGrid>
                <a:gridCol w="583200"/>
                <a:gridCol w="583200"/>
                <a:gridCol w="583200"/>
                <a:gridCol w="583200"/>
                <a:gridCol w="583200"/>
                <a:gridCol w="583200"/>
                <a:gridCol w="582575"/>
              </a:tblGrid>
              <a:tr h="416650">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Ａ</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Ｂ</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(a)</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(b)</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(c)</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Ｃ</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Ｓ</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B3B3B3"/>
                    </a:solidFill>
                  </a:tcPr>
                </a:tc>
              </a:tr>
              <a:tr h="416650">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16650">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r h="416650">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r>
              <a:tr h="418950">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rtl="0" algn="l">
                        <a:spcBef>
                          <a:spcPts val="0"/>
                        </a:spcBef>
                        <a:spcAft>
                          <a:spcPts val="0"/>
                        </a:spcAft>
                        <a:buNone/>
                      </a:pPr>
                      <a:r>
                        <a:t/>
                      </a:r>
                      <a:endParaRPr/>
                    </a:p>
                  </a:txBody>
                  <a:tcPr marT="82925" marB="82925" marR="82925" marL="829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１</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c>
                  <a:txBody>
                    <a:bodyPr/>
                    <a:lstStyle/>
                    <a:p>
                      <a:pPr indent="0" lvl="0" marL="0" marR="0" rtl="0" algn="ctr">
                        <a:spcBef>
                          <a:spcPts val="0"/>
                        </a:spcBef>
                        <a:spcAft>
                          <a:spcPts val="0"/>
                        </a:spcAft>
                        <a:buNone/>
                      </a:pPr>
                      <a:r>
                        <a:rPr b="0" lang="ja" sz="2200" u="none" cap="none" strike="noStrike">
                          <a:solidFill>
                            <a:srgbClr val="000000"/>
                          </a:solidFill>
                          <a:latin typeface="Arial"/>
                          <a:ea typeface="Arial"/>
                          <a:cs typeface="Arial"/>
                          <a:sym typeface="Arial"/>
                        </a:rPr>
                        <a:t>０</a:t>
                      </a:r>
                      <a:endParaRPr b="0" sz="1600" u="none" cap="none" strike="noStrike">
                        <a:solidFill>
                          <a:srgbClr val="000000"/>
                        </a:solidFill>
                        <a:latin typeface="Arial"/>
                        <a:ea typeface="Arial"/>
                        <a:cs typeface="Arial"/>
                        <a:sym typeface="Arial"/>
                      </a:endParaRPr>
                    </a:p>
                  </a:txBody>
                  <a:tcPr marT="41475" marB="41475" marR="81650" marL="81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6E6E6"/>
                    </a:solidFill>
                  </a:tcPr>
                </a:tc>
              </a:tr>
            </a:tbl>
          </a:graphicData>
        </a:graphic>
      </p:graphicFrame>
      <p:sp>
        <p:nvSpPr>
          <p:cNvPr id="459" name="Google Shape;459;p72"/>
          <p:cNvSpPr/>
          <p:nvPr/>
        </p:nvSpPr>
        <p:spPr>
          <a:xfrm>
            <a:off x="5057298" y="1885767"/>
            <a:ext cx="857100" cy="571500"/>
          </a:xfrm>
          <a:prstGeom prst="ellipse">
            <a:avLst/>
          </a:prstGeom>
          <a:noFill/>
          <a:ln cap="flat" cmpd="sng" w="36000">
            <a:solidFill>
              <a:srgbClr val="FF0000"/>
            </a:solidFill>
            <a:prstDash val="solid"/>
            <a:round/>
            <a:headEnd len="sm" w="sm" type="none"/>
            <a:tailEnd len="sm" w="sm" type="none"/>
          </a:ln>
        </p:spPr>
        <p:txBody>
          <a:bodyPr anchorCtr="0" anchor="ctr" bIns="82925" lIns="82925" spcFirstLastPara="1" rIns="82925" wrap="square" tIns="82925">
            <a:noAutofit/>
          </a:bodyPr>
          <a:lstStyle/>
          <a:p>
            <a:pPr indent="0" lvl="0" marL="0" rtl="0" algn="l">
              <a:spcBef>
                <a:spcPts val="0"/>
              </a:spcBef>
              <a:spcAft>
                <a:spcPts val="0"/>
              </a:spcAft>
              <a:buNone/>
            </a:pPr>
            <a:r>
              <a:t/>
            </a:r>
            <a:endParaRPr/>
          </a:p>
        </p:txBody>
      </p:sp>
      <p:cxnSp>
        <p:nvCxnSpPr>
          <p:cNvPr id="460" name="Google Shape;460;p72"/>
          <p:cNvCxnSpPr/>
          <p:nvPr/>
        </p:nvCxnSpPr>
        <p:spPr>
          <a:xfrm flipH="1" rot="10800000">
            <a:off x="3571490" y="2285525"/>
            <a:ext cx="1571700" cy="429000"/>
          </a:xfrm>
          <a:prstGeom prst="straightConnector1">
            <a:avLst/>
          </a:prstGeom>
          <a:noFill/>
          <a:ln cap="flat" cmpd="sng" w="36000">
            <a:solidFill>
              <a:srgbClr val="FF0000"/>
            </a:solidFill>
            <a:prstDash val="solid"/>
            <a:round/>
            <a:headEnd len="sm" w="sm" type="none"/>
            <a:tailEnd len="med" w="med" type="triangle"/>
          </a:ln>
        </p:spPr>
      </p:cxnSp>
      <p:sp>
        <p:nvSpPr>
          <p:cNvPr id="461" name="Google Shape;461;p72"/>
          <p:cNvSpPr txBox="1"/>
          <p:nvPr/>
        </p:nvSpPr>
        <p:spPr>
          <a:xfrm>
            <a:off x="4428687" y="3360421"/>
            <a:ext cx="4143300" cy="7512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400" strike="noStrike">
                <a:solidFill>
                  <a:srgbClr val="000000"/>
                </a:solidFill>
                <a:latin typeface="Arial"/>
                <a:ea typeface="Arial"/>
                <a:cs typeface="Arial"/>
                <a:sym typeface="Arial"/>
              </a:rPr>
              <a:t>この結果から、①は </a:t>
            </a:r>
            <a:r>
              <a:rPr b="0" lang="ja" sz="2500" strike="noStrike">
                <a:solidFill>
                  <a:srgbClr val="FF0000"/>
                </a:solidFill>
                <a:latin typeface="Arial"/>
                <a:ea typeface="Arial"/>
                <a:cs typeface="Arial"/>
                <a:sym typeface="Arial"/>
              </a:rPr>
              <a:t>and</a:t>
            </a:r>
            <a:r>
              <a:rPr b="0" lang="ja" sz="2400" strike="noStrike">
                <a:solidFill>
                  <a:srgbClr val="000000"/>
                </a:solidFill>
                <a:latin typeface="Arial"/>
                <a:ea typeface="Arial"/>
                <a:cs typeface="Arial"/>
                <a:sym typeface="Arial"/>
              </a:rPr>
              <a:t> 回路であることがわかる。</a:t>
            </a:r>
            <a:endParaRPr b="0" sz="1600" strike="noStrike">
              <a:solidFill>
                <a:srgbClr val="000000"/>
              </a:solidFill>
              <a:latin typeface="Arial"/>
              <a:ea typeface="Arial"/>
              <a:cs typeface="Arial"/>
              <a:sym typeface="Arial"/>
            </a:endParaRPr>
          </a:p>
        </p:txBody>
      </p:sp>
      <p:sp>
        <p:nvSpPr>
          <p:cNvPr id="462" name="Google Shape;462;p72"/>
          <p:cNvSpPr/>
          <p:nvPr/>
        </p:nvSpPr>
        <p:spPr>
          <a:xfrm>
            <a:off x="6943131" y="3399932"/>
            <a:ext cx="894300" cy="285600"/>
          </a:xfrm>
          <a:custGeom>
            <a:rect b="b" l="l" r="r" t="t"/>
            <a:pathLst>
              <a:path extrusionOk="0" h="120000" w="120000">
                <a:moveTo>
                  <a:pt x="6394" y="0"/>
                </a:moveTo>
                <a:cubicBezTo>
                  <a:pt x="3197" y="0"/>
                  <a:pt x="0" y="9988"/>
                  <a:pt x="0" y="19977"/>
                </a:cubicBezTo>
                <a:lnTo>
                  <a:pt x="0" y="99885"/>
                </a:lnTo>
                <a:cubicBezTo>
                  <a:pt x="0" y="109874"/>
                  <a:pt x="3197" y="119863"/>
                  <a:pt x="6394" y="119863"/>
                </a:cubicBezTo>
                <a:lnTo>
                  <a:pt x="113562" y="119863"/>
                </a:lnTo>
                <a:cubicBezTo>
                  <a:pt x="116759" y="119863"/>
                  <a:pt x="119956" y="109874"/>
                  <a:pt x="119956" y="99885"/>
                </a:cubicBezTo>
                <a:lnTo>
                  <a:pt x="119956" y="19977"/>
                </a:lnTo>
                <a:cubicBezTo>
                  <a:pt x="119956" y="9988"/>
                  <a:pt x="116759" y="0"/>
                  <a:pt x="113562" y="0"/>
                </a:cubicBezTo>
                <a:lnTo>
                  <a:pt x="6394" y="0"/>
                </a:lnTo>
              </a:path>
            </a:pathLst>
          </a:custGeom>
          <a:solidFill>
            <a:srgbClr val="99CCFF"/>
          </a:solidFill>
          <a:ln cap="flat" cmpd="sng" w="9525">
            <a:solidFill>
              <a:srgbClr val="000000"/>
            </a:solidFill>
            <a:prstDash val="solid"/>
            <a:round/>
            <a:headEnd len="sm" w="sm" type="none"/>
            <a:tailEnd len="sm" w="sm" type="none"/>
          </a:ln>
        </p:spPr>
        <p:txBody>
          <a:bodyPr anchorCtr="0" anchor="ctr" bIns="82925" lIns="82925" spcFirstLastPara="1" rIns="82925" wrap="square" tIns="82925">
            <a:noAutofit/>
          </a:bodyPr>
          <a:lstStyle/>
          <a:p>
            <a:pPr indent="0" lvl="0" marL="0" rtl="0" algn="l">
              <a:spcBef>
                <a:spcPts val="0"/>
              </a:spcBef>
              <a:spcAft>
                <a:spcPts val="0"/>
              </a:spcAft>
              <a:buNone/>
            </a:pPr>
            <a:r>
              <a:t/>
            </a:r>
            <a:endParaRPr/>
          </a:p>
        </p:txBody>
      </p:sp>
      <p:sp>
        <p:nvSpPr>
          <p:cNvPr id="463" name="Google Shape;463;p72"/>
          <p:cNvSpPr txBox="1"/>
          <p:nvPr/>
        </p:nvSpPr>
        <p:spPr>
          <a:xfrm>
            <a:off x="4692867" y="4000112"/>
            <a:ext cx="4287300" cy="9171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2400" strike="noStrike">
                <a:solidFill>
                  <a:srgbClr val="000000"/>
                </a:solidFill>
                <a:latin typeface="Arial"/>
                <a:ea typeface="Arial"/>
                <a:cs typeface="Arial"/>
                <a:sym typeface="Arial"/>
              </a:rPr>
              <a:t>①の回路がわかったので、(a)を求める。</a:t>
            </a:r>
            <a:r>
              <a:rPr b="0" lang="ja" sz="1800" strike="noStrike">
                <a:solidFill>
                  <a:srgbClr val="00FFFF"/>
                </a:solidFill>
                <a:latin typeface="Arial"/>
                <a:ea typeface="Arial"/>
                <a:cs typeface="Arial"/>
                <a:sym typeface="Arial"/>
              </a:rPr>
              <a:t>(ん、Ｃと同じやん)</a:t>
            </a:r>
            <a:endParaRPr b="0" sz="1600" strike="noStrike">
              <a:solidFill>
                <a:srgbClr val="000000"/>
              </a:solidFill>
              <a:latin typeface="Arial"/>
              <a:ea typeface="Arial"/>
              <a:cs typeface="Arial"/>
              <a:sym typeface="Arial"/>
            </a:endParaRPr>
          </a:p>
        </p:txBody>
      </p:sp>
      <p:sp>
        <p:nvSpPr>
          <p:cNvPr id="464" name="Google Shape;464;p72"/>
          <p:cNvSpPr txBox="1"/>
          <p:nvPr/>
        </p:nvSpPr>
        <p:spPr>
          <a:xfrm>
            <a:off x="1482216" y="3102128"/>
            <a:ext cx="444300" cy="1680000"/>
          </a:xfrm>
          <a:prstGeom prst="rect">
            <a:avLst/>
          </a:prstGeom>
          <a:noFill/>
          <a:ln cap="flat" cmpd="sng" w="18000">
            <a:solidFill>
              <a:srgbClr val="FF0000"/>
            </a:solidFill>
            <a:prstDash val="solid"/>
            <a:round/>
            <a:headEnd len="sm" w="sm" type="none"/>
            <a:tailEnd len="sm" w="sm" type="none"/>
          </a:ln>
        </p:spPr>
        <p:txBody>
          <a:bodyPr anchorCtr="0" anchor="t" bIns="48975" lIns="26125" spcFirstLastPara="1" rIns="26125" wrap="square" tIns="48975">
            <a:noAutofit/>
          </a:bodyPr>
          <a:lstStyle/>
          <a:p>
            <a:pPr indent="0" lvl="0" marL="0" marR="0" rtl="0" algn="ctr">
              <a:spcBef>
                <a:spcPts val="0"/>
              </a:spcBef>
              <a:spcAft>
                <a:spcPts val="0"/>
              </a:spcAft>
              <a:buNone/>
            </a:pPr>
            <a:r>
              <a:rPr b="0" lang="ja" sz="2000" strike="noStrike">
                <a:solidFill>
                  <a:srgbClr val="FF0000"/>
                </a:solidFill>
                <a:latin typeface="Arial"/>
                <a:ea typeface="Arial"/>
                <a:cs typeface="Arial"/>
                <a:sym typeface="Arial"/>
              </a:rPr>
              <a:t> ０</a:t>
            </a:r>
            <a:endParaRPr b="0" sz="1600" strike="noStrike">
              <a:solidFill>
                <a:srgbClr val="000000"/>
              </a:solidFill>
              <a:latin typeface="Arial"/>
              <a:ea typeface="Arial"/>
              <a:cs typeface="Arial"/>
              <a:sym typeface="Arial"/>
            </a:endParaRPr>
          </a:p>
          <a:p>
            <a:pPr indent="0" lvl="0" marL="0" marR="0" rtl="0" algn="ctr">
              <a:spcBef>
                <a:spcPts val="0"/>
              </a:spcBef>
              <a:spcAft>
                <a:spcPts val="0"/>
              </a:spcAft>
              <a:buNone/>
            </a:pPr>
            <a:r>
              <a:rPr b="0" lang="ja" sz="2000" strike="noStrike">
                <a:solidFill>
                  <a:srgbClr val="FF0000"/>
                </a:solidFill>
                <a:latin typeface="Arial"/>
                <a:ea typeface="Arial"/>
                <a:cs typeface="Arial"/>
                <a:sym typeface="Arial"/>
              </a:rPr>
              <a:t> ０</a:t>
            </a:r>
            <a:endParaRPr b="0" sz="1600" strike="noStrike">
              <a:solidFill>
                <a:srgbClr val="000000"/>
              </a:solidFill>
              <a:latin typeface="Arial"/>
              <a:ea typeface="Arial"/>
              <a:cs typeface="Arial"/>
              <a:sym typeface="Arial"/>
            </a:endParaRPr>
          </a:p>
          <a:p>
            <a:pPr indent="0" lvl="0" marL="0" marR="0" rtl="0" algn="ctr">
              <a:spcBef>
                <a:spcPts val="0"/>
              </a:spcBef>
              <a:spcAft>
                <a:spcPts val="0"/>
              </a:spcAft>
              <a:buNone/>
            </a:pPr>
            <a:r>
              <a:rPr b="0" lang="ja" sz="2000" strike="noStrike">
                <a:solidFill>
                  <a:srgbClr val="FF0000"/>
                </a:solidFill>
                <a:latin typeface="Arial"/>
                <a:ea typeface="Arial"/>
                <a:cs typeface="Arial"/>
                <a:sym typeface="Arial"/>
              </a:rPr>
              <a:t> ０</a:t>
            </a:r>
            <a:endParaRPr b="0" sz="1600" strike="noStrike">
              <a:solidFill>
                <a:srgbClr val="000000"/>
              </a:solidFill>
              <a:latin typeface="Arial"/>
              <a:ea typeface="Arial"/>
              <a:cs typeface="Arial"/>
              <a:sym typeface="Arial"/>
            </a:endParaRPr>
          </a:p>
          <a:p>
            <a:pPr indent="0" lvl="0" marL="0" marR="0" rtl="0" algn="ctr">
              <a:spcBef>
                <a:spcPts val="0"/>
              </a:spcBef>
              <a:spcAft>
                <a:spcPts val="0"/>
              </a:spcAft>
              <a:buNone/>
            </a:pPr>
            <a:r>
              <a:rPr b="0" lang="ja" sz="2000" strike="noStrike">
                <a:solidFill>
                  <a:srgbClr val="FF0000"/>
                </a:solidFill>
                <a:latin typeface="Arial"/>
                <a:ea typeface="Arial"/>
                <a:cs typeface="Arial"/>
                <a:sym typeface="Arial"/>
              </a:rPr>
              <a:t> １</a:t>
            </a:r>
            <a:endParaRPr b="0" sz="1600" strike="noStrike">
              <a:solidFill>
                <a:srgbClr val="000000"/>
              </a:solidFill>
              <a:latin typeface="Arial"/>
              <a:ea typeface="Arial"/>
              <a:cs typeface="Arial"/>
              <a:sym typeface="Arial"/>
            </a:endParaRPr>
          </a:p>
        </p:txBody>
      </p:sp>
      <p:sp>
        <p:nvSpPr>
          <p:cNvPr id="465" name="Google Shape;465;p72"/>
          <p:cNvSpPr txBox="1"/>
          <p:nvPr/>
        </p:nvSpPr>
        <p:spPr>
          <a:xfrm>
            <a:off x="1571364" y="2999921"/>
            <a:ext cx="5428800" cy="2711400"/>
          </a:xfrm>
          <a:prstGeom prst="rect">
            <a:avLst/>
          </a:prstGeom>
          <a:solidFill>
            <a:srgbClr val="FFFFFF">
              <a:alpha val="49800"/>
            </a:srgbClr>
          </a:solid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5400" strike="noStrike">
                <a:solidFill>
                  <a:srgbClr val="FF0000"/>
                </a:solidFill>
                <a:latin typeface="Ubuntu"/>
                <a:ea typeface="Ubuntu"/>
                <a:cs typeface="Ubuntu"/>
                <a:sym typeface="Ubuntu"/>
              </a:rPr>
              <a:t>あとは各自で考えて答えてください</a:t>
            </a:r>
            <a:endParaRPr b="0" sz="1600" strike="noStrike">
              <a:solidFill>
                <a:srgbClr val="000000"/>
              </a:solidFill>
              <a:latin typeface="Arial"/>
              <a:ea typeface="Arial"/>
              <a:cs typeface="Arial"/>
              <a:sym typeface="Arial"/>
            </a:endParaRPr>
          </a:p>
        </p:txBody>
      </p:sp>
      <p:sp>
        <p:nvSpPr>
          <p:cNvPr id="466" name="Google Shape;466;p72"/>
          <p:cNvSpPr/>
          <p:nvPr/>
        </p:nvSpPr>
        <p:spPr>
          <a:xfrm>
            <a:off x="3298167" y="2710280"/>
            <a:ext cx="489900" cy="1959300"/>
          </a:xfrm>
          <a:custGeom>
            <a:rect b="b" l="l" r="r" t="t"/>
            <a:pathLst>
              <a:path extrusionOk="0" h="120000" w="120000">
                <a:moveTo>
                  <a:pt x="19973" y="0"/>
                </a:moveTo>
                <a:cubicBezTo>
                  <a:pt x="9986" y="0"/>
                  <a:pt x="0" y="2499"/>
                  <a:pt x="0" y="4999"/>
                </a:cubicBezTo>
                <a:lnTo>
                  <a:pt x="0" y="114980"/>
                </a:lnTo>
                <a:cubicBezTo>
                  <a:pt x="0" y="117480"/>
                  <a:pt x="9986" y="119980"/>
                  <a:pt x="19973" y="119980"/>
                </a:cubicBezTo>
                <a:lnTo>
                  <a:pt x="99866" y="119980"/>
                </a:lnTo>
                <a:cubicBezTo>
                  <a:pt x="109853" y="119980"/>
                  <a:pt x="119920" y="117480"/>
                  <a:pt x="119920" y="114980"/>
                </a:cubicBezTo>
                <a:lnTo>
                  <a:pt x="119920" y="4999"/>
                </a:lnTo>
                <a:cubicBezTo>
                  <a:pt x="119920" y="2499"/>
                  <a:pt x="109853" y="0"/>
                  <a:pt x="99866" y="0"/>
                </a:cubicBezTo>
                <a:lnTo>
                  <a:pt x="19973" y="0"/>
                </a:lnTo>
              </a:path>
            </a:pathLst>
          </a:custGeom>
          <a:noFill/>
          <a:ln cap="flat" cmpd="sng" w="36000">
            <a:solidFill>
              <a:srgbClr val="FF0000"/>
            </a:solidFill>
            <a:prstDash val="solid"/>
            <a:round/>
            <a:headEnd len="sm" w="sm" type="none"/>
            <a:tailEnd len="sm" w="sm" type="none"/>
          </a:ln>
        </p:spPr>
        <p:txBody>
          <a:bodyPr anchorCtr="0" anchor="ctr" bIns="82925" lIns="82925" spcFirstLastPara="1" rIns="82925" wrap="square" tIns="82925">
            <a:noAutofit/>
          </a:bodyPr>
          <a:lstStyle/>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462"/>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63"/>
                                        </p:tgtEl>
                                        <p:attrNameLst>
                                          <p:attrName>style.visibility</p:attrName>
                                        </p:attrNameLst>
                                      </p:cBhvr>
                                      <p:to>
                                        <p:strVal val="visible"/>
                                      </p:to>
                                    </p:set>
                                    <p:anim calcmode="lin" valueType="num">
                                      <p:cBhvr additive="base">
                                        <p:cTn dur="500"/>
                                        <p:tgtEl>
                                          <p:spTgt spid="46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64"/>
                                        </p:tgtEl>
                                        <p:attrNameLst>
                                          <p:attrName>style.visibility</p:attrName>
                                        </p:attrNameLst>
                                      </p:cBhvr>
                                      <p:to>
                                        <p:strVal val="visible"/>
                                      </p:to>
                                    </p:set>
                                    <p:anim calcmode="lin" valueType="num">
                                      <p:cBhvr additive="base">
                                        <p:cTn dur="500"/>
                                        <p:tgtEl>
                                          <p:spTgt spid="464"/>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0" name="Shape 470"/>
        <p:cNvGrpSpPr/>
        <p:nvPr/>
      </p:nvGrpSpPr>
      <p:grpSpPr>
        <a:xfrm>
          <a:off x="0" y="0"/>
          <a:ext cx="0" cy="0"/>
          <a:chOff x="0" y="0"/>
          <a:chExt cx="0" cy="0"/>
        </a:xfrm>
      </p:grpSpPr>
      <p:sp>
        <p:nvSpPr>
          <p:cNvPr id="471" name="Google Shape;471;p7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ja" sz="3000"/>
              <a:t>理論としては AND,OR,NOT がわかりやすいが、</a:t>
            </a:r>
            <a:endParaRPr sz="3000"/>
          </a:p>
        </p:txBody>
      </p:sp>
      <p:sp>
        <p:nvSpPr>
          <p:cNvPr id="472" name="Google Shape;472;p7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ja" sz="2400">
                <a:solidFill>
                  <a:srgbClr val="000000"/>
                </a:solidFill>
              </a:rPr>
              <a:t>実際の回路は電気回路で作られるので、</a:t>
            </a:r>
            <a:endParaRPr sz="2400">
              <a:solidFill>
                <a:srgbClr val="000000"/>
              </a:solidFill>
            </a:endParaRPr>
          </a:p>
          <a:p>
            <a:pPr indent="0" lvl="0" marL="0" rtl="0" algn="l">
              <a:spcBef>
                <a:spcPts val="1600"/>
              </a:spcBef>
              <a:spcAft>
                <a:spcPts val="0"/>
              </a:spcAft>
              <a:buNone/>
            </a:pPr>
            <a:r>
              <a:rPr lang="ja" sz="2400">
                <a:solidFill>
                  <a:srgbClr val="000000"/>
                </a:solidFill>
              </a:rPr>
              <a:t>　スイッチ　→　トランジスタ</a:t>
            </a:r>
            <a:endParaRPr sz="2400">
              <a:solidFill>
                <a:srgbClr val="000000"/>
              </a:solidFill>
            </a:endParaRPr>
          </a:p>
          <a:p>
            <a:pPr indent="0" lvl="0" marL="0" rtl="0" algn="l">
              <a:spcBef>
                <a:spcPts val="1600"/>
              </a:spcBef>
              <a:spcAft>
                <a:spcPts val="0"/>
              </a:spcAft>
              <a:buNone/>
            </a:pPr>
            <a:r>
              <a:rPr lang="ja" sz="2400">
                <a:solidFill>
                  <a:srgbClr val="000000"/>
                </a:solidFill>
              </a:rPr>
              <a:t>トランジスタは半導体。信号が伝わるときに弱まっていくのを防ぐために逆の電位にして伝える。</a:t>
            </a:r>
            <a:endParaRPr sz="2400">
              <a:solidFill>
                <a:srgbClr val="000000"/>
              </a:solidFill>
            </a:endParaRPr>
          </a:p>
          <a:p>
            <a:pPr indent="0" lvl="0" marL="0" rtl="0" algn="l">
              <a:spcBef>
                <a:spcPts val="1600"/>
              </a:spcBef>
              <a:spcAft>
                <a:spcPts val="0"/>
              </a:spcAft>
              <a:buNone/>
            </a:pPr>
            <a:r>
              <a:rPr lang="ja" sz="2400">
                <a:solidFill>
                  <a:srgbClr val="000000"/>
                </a:solidFill>
              </a:rPr>
              <a:t>　→　なので、</a:t>
            </a:r>
            <a:r>
              <a:rPr lang="ja" sz="2400">
                <a:solidFill>
                  <a:srgbClr val="FF0000"/>
                </a:solidFill>
              </a:rPr>
              <a:t>実際の電気回路には NAND,NOR が使われている</a:t>
            </a:r>
            <a:r>
              <a:rPr lang="ja" sz="2400">
                <a:solidFill>
                  <a:srgbClr val="000000"/>
                </a:solidFill>
              </a:rPr>
              <a:t>。</a:t>
            </a:r>
            <a:r>
              <a:rPr lang="ja" sz="2400">
                <a:solidFill>
                  <a:schemeClr val="dk1"/>
                </a:solidFill>
              </a:rPr>
              <a:t>この後の解説でNANDとかNORという単語が出てきます。</a:t>
            </a:r>
            <a:endParaRPr sz="2400">
              <a:solidFill>
                <a:schemeClr val="dk1"/>
              </a:solidFill>
            </a:endParaRPr>
          </a:p>
          <a:p>
            <a:pPr indent="0" lvl="0" marL="0" rtl="0" algn="l">
              <a:spcBef>
                <a:spcPts val="1600"/>
              </a:spcBef>
              <a:spcAft>
                <a:spcPts val="1600"/>
              </a:spcAft>
              <a:buNone/>
            </a:pPr>
            <a:r>
              <a:t/>
            </a:r>
            <a:endParaRPr sz="2400">
              <a:solidFill>
                <a:srgbClr val="0000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2">
                                            <p:txEl>
                                              <p:pRg end="0" st="0"/>
                                            </p:txEl>
                                          </p:spTgt>
                                        </p:tgtEl>
                                        <p:attrNameLst>
                                          <p:attrName>style.visibility</p:attrName>
                                        </p:attrNameLst>
                                      </p:cBhvr>
                                      <p:to>
                                        <p:strVal val="visible"/>
                                      </p:to>
                                    </p:set>
                                    <p:animEffect filter="fade" transition="in">
                                      <p:cBhvr>
                                        <p:cTn dur="1000"/>
                                        <p:tgtEl>
                                          <p:spTgt spid="47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2">
                                            <p:txEl>
                                              <p:pRg end="1" st="1"/>
                                            </p:txEl>
                                          </p:spTgt>
                                        </p:tgtEl>
                                        <p:attrNameLst>
                                          <p:attrName>style.visibility</p:attrName>
                                        </p:attrNameLst>
                                      </p:cBhvr>
                                      <p:to>
                                        <p:strVal val="visible"/>
                                      </p:to>
                                    </p:set>
                                    <p:animEffect filter="fade" transition="in">
                                      <p:cBhvr>
                                        <p:cTn dur="1000"/>
                                        <p:tgtEl>
                                          <p:spTgt spid="47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2">
                                            <p:txEl>
                                              <p:pRg end="2" st="2"/>
                                            </p:txEl>
                                          </p:spTgt>
                                        </p:tgtEl>
                                        <p:attrNameLst>
                                          <p:attrName>style.visibility</p:attrName>
                                        </p:attrNameLst>
                                      </p:cBhvr>
                                      <p:to>
                                        <p:strVal val="visible"/>
                                      </p:to>
                                    </p:set>
                                    <p:animEffect filter="fade" transition="in">
                                      <p:cBhvr>
                                        <p:cTn dur="1000"/>
                                        <p:tgtEl>
                                          <p:spTgt spid="47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2">
                                            <p:txEl>
                                              <p:pRg end="3" st="3"/>
                                            </p:txEl>
                                          </p:spTgt>
                                        </p:tgtEl>
                                        <p:attrNameLst>
                                          <p:attrName>style.visibility</p:attrName>
                                        </p:attrNameLst>
                                      </p:cBhvr>
                                      <p:to>
                                        <p:strVal val="visible"/>
                                      </p:to>
                                    </p:set>
                                    <p:animEffect filter="fade" transition="in">
                                      <p:cBhvr>
                                        <p:cTn dur="1000"/>
                                        <p:tgtEl>
                                          <p:spTgt spid="472">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2">
                                            <p:txEl>
                                              <p:pRg end="4" st="4"/>
                                            </p:txEl>
                                          </p:spTgt>
                                        </p:tgtEl>
                                        <p:attrNameLst>
                                          <p:attrName>style.visibility</p:attrName>
                                        </p:attrNameLst>
                                      </p:cBhvr>
                                      <p:to>
                                        <p:strVal val="visible"/>
                                      </p:to>
                                    </p:set>
                                    <p:animEffect filter="fade" transition="in">
                                      <p:cBhvr>
                                        <p:cTn dur="1000"/>
                                        <p:tgtEl>
                                          <p:spTgt spid="472">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sp>
        <p:nvSpPr>
          <p:cNvPr id="477" name="Google Shape;477;p7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ja"/>
              <a:t>半加算回路を設計してみようー２</a:t>
            </a:r>
            <a:endParaRPr/>
          </a:p>
        </p:txBody>
      </p:sp>
      <p:pic>
        <p:nvPicPr>
          <p:cNvPr id="478" name="Google Shape;478;p74" title="JMOOC放送大学_2_2_半加算器の回路.mp4">
            <a:hlinkClick r:id="rId3"/>
          </p:cNvPr>
          <p:cNvPicPr preferRelativeResize="0"/>
          <p:nvPr/>
        </p:nvPicPr>
        <p:blipFill>
          <a:blip r:embed="rId4">
            <a:alphaModFix/>
          </a:blip>
          <a:stretch>
            <a:fillRect/>
          </a:stretch>
        </p:blipFill>
        <p:spPr>
          <a:xfrm>
            <a:off x="1774745" y="947625"/>
            <a:ext cx="5594509" cy="419587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2" name="Shape 482"/>
        <p:cNvGrpSpPr/>
        <p:nvPr/>
      </p:nvGrpSpPr>
      <p:grpSpPr>
        <a:xfrm>
          <a:off x="0" y="0"/>
          <a:ext cx="0" cy="0"/>
          <a:chOff x="0" y="0"/>
          <a:chExt cx="0" cy="0"/>
        </a:xfrm>
      </p:grpSpPr>
      <p:sp>
        <p:nvSpPr>
          <p:cNvPr id="483" name="Google Shape;483;p7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ja" sz="3600">
                <a:solidFill>
                  <a:srgbClr val="FF0000"/>
                </a:solidFill>
              </a:rPr>
              <a:t>NAND</a:t>
            </a:r>
            <a:r>
              <a:rPr lang="ja" sz="3000">
                <a:solidFill>
                  <a:srgbClr val="FF0000"/>
                </a:solidFill>
              </a:rPr>
              <a:t>(とNOT)</a:t>
            </a:r>
            <a:r>
              <a:rPr lang="ja" sz="3600">
                <a:solidFill>
                  <a:srgbClr val="FF0000"/>
                </a:solidFill>
              </a:rPr>
              <a:t>だけで作れてしまう</a:t>
            </a:r>
            <a:endParaRPr sz="3600">
              <a:solidFill>
                <a:srgbClr val="FF0000"/>
              </a:solidFill>
            </a:endParaRPr>
          </a:p>
        </p:txBody>
      </p:sp>
      <p:pic>
        <p:nvPicPr>
          <p:cNvPr descr="half_adder1.gif" id="484" name="Google Shape;484;p75"/>
          <p:cNvPicPr preferRelativeResize="0"/>
          <p:nvPr/>
        </p:nvPicPr>
        <p:blipFill>
          <a:blip r:embed="rId3">
            <a:alphaModFix/>
          </a:blip>
          <a:stretch>
            <a:fillRect/>
          </a:stretch>
        </p:blipFill>
        <p:spPr>
          <a:xfrm>
            <a:off x="470100" y="1170125"/>
            <a:ext cx="8362200" cy="3519950"/>
          </a:xfrm>
          <a:prstGeom prst="rect">
            <a:avLst/>
          </a:prstGeom>
          <a:noFill/>
          <a:ln>
            <a:noFill/>
          </a:ln>
        </p:spPr>
      </p:pic>
      <p:sp>
        <p:nvSpPr>
          <p:cNvPr id="485" name="Google Shape;485;p75"/>
          <p:cNvSpPr txBox="1"/>
          <p:nvPr/>
        </p:nvSpPr>
        <p:spPr>
          <a:xfrm>
            <a:off x="350775" y="4468725"/>
            <a:ext cx="5710200" cy="481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 sz="2400">
                <a:solidFill>
                  <a:srgbClr val="0000FF"/>
                </a:solidFill>
              </a:rPr>
              <a:t>このほうが電気回路はすっきりする。</a:t>
            </a:r>
            <a:endParaRPr sz="2400">
              <a:solidFill>
                <a:srgbClr val="0000FF"/>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9" name="Shape 489"/>
        <p:cNvGrpSpPr/>
        <p:nvPr/>
      </p:nvGrpSpPr>
      <p:grpSpPr>
        <a:xfrm>
          <a:off x="0" y="0"/>
          <a:ext cx="0" cy="0"/>
          <a:chOff x="0" y="0"/>
          <a:chExt cx="0" cy="0"/>
        </a:xfrm>
      </p:grpSpPr>
      <p:sp>
        <p:nvSpPr>
          <p:cNvPr id="490" name="Google Shape;490;p7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4" name="Shape 494"/>
        <p:cNvGrpSpPr/>
        <p:nvPr/>
      </p:nvGrpSpPr>
      <p:grpSpPr>
        <a:xfrm>
          <a:off x="0" y="0"/>
          <a:ext cx="0" cy="0"/>
          <a:chOff x="0" y="0"/>
          <a:chExt cx="0" cy="0"/>
        </a:xfrm>
      </p:grpSpPr>
      <p:sp>
        <p:nvSpPr>
          <p:cNvPr id="495" name="Google Shape;495;p77"/>
          <p:cNvSpPr txBox="1"/>
          <p:nvPr/>
        </p:nvSpPr>
        <p:spPr>
          <a:xfrm>
            <a:off x="310550" y="506137"/>
            <a:ext cx="8509500" cy="11265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600" strike="noStrike">
                <a:solidFill>
                  <a:srgbClr val="0000FF"/>
                </a:solidFill>
                <a:latin typeface="Arial"/>
                <a:ea typeface="Arial"/>
                <a:cs typeface="Arial"/>
                <a:sym typeface="Arial"/>
              </a:rPr>
              <a:t>では、十の位(2</a:t>
            </a:r>
            <a:r>
              <a:rPr b="0" baseline="30000" lang="ja" sz="3600" strike="noStrike">
                <a:solidFill>
                  <a:srgbClr val="0000FF"/>
                </a:solidFill>
                <a:latin typeface="Arial"/>
                <a:ea typeface="Arial"/>
                <a:cs typeface="Arial"/>
                <a:sym typeface="Arial"/>
              </a:rPr>
              <a:t>1</a:t>
            </a:r>
            <a:r>
              <a:rPr b="0" lang="ja" sz="3600" strike="noStrike">
                <a:solidFill>
                  <a:srgbClr val="0000FF"/>
                </a:solidFill>
                <a:latin typeface="Arial"/>
                <a:ea typeface="Arial"/>
                <a:cs typeface="Arial"/>
                <a:sym typeface="Arial"/>
              </a:rPr>
              <a:t>の位)</a:t>
            </a:r>
            <a:r>
              <a:rPr b="0" lang="ja" sz="3600" strike="noStrike">
                <a:solidFill>
                  <a:srgbClr val="FF0000"/>
                </a:solidFill>
                <a:latin typeface="Arial"/>
                <a:ea typeface="Arial"/>
                <a:cs typeface="Arial"/>
                <a:sym typeface="Arial"/>
              </a:rPr>
              <a:t>以上</a:t>
            </a:r>
            <a:r>
              <a:rPr b="0" lang="ja" sz="3600" strike="noStrike">
                <a:solidFill>
                  <a:srgbClr val="0000FF"/>
                </a:solidFill>
                <a:latin typeface="Arial"/>
                <a:ea typeface="Arial"/>
                <a:cs typeface="Arial"/>
                <a:sym typeface="Arial"/>
              </a:rPr>
              <a:t>の足し算は？</a:t>
            </a:r>
            <a:endParaRPr b="0" sz="3800" strike="noStrike">
              <a:solidFill>
                <a:srgbClr val="333333"/>
              </a:solidFill>
              <a:latin typeface="Arial"/>
              <a:ea typeface="Arial"/>
              <a:cs typeface="Arial"/>
              <a:sym typeface="Arial"/>
            </a:endParaRPr>
          </a:p>
        </p:txBody>
      </p:sp>
      <p:sp>
        <p:nvSpPr>
          <p:cNvPr id="496" name="Google Shape;496;p77"/>
          <p:cNvSpPr txBox="1"/>
          <p:nvPr/>
        </p:nvSpPr>
        <p:spPr>
          <a:xfrm>
            <a:off x="391861" y="2122508"/>
            <a:ext cx="8357400" cy="29829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500" strike="noStrike">
                <a:solidFill>
                  <a:srgbClr val="FF0000"/>
                </a:solidFill>
                <a:latin typeface="Arial"/>
                <a:ea typeface="Arial"/>
                <a:cs typeface="Arial"/>
                <a:sym typeface="Arial"/>
              </a:rPr>
              <a:t>全</a:t>
            </a:r>
            <a:r>
              <a:rPr b="0" lang="ja" sz="2300" strike="noStrike">
                <a:solidFill>
                  <a:srgbClr val="FF0000"/>
                </a:solidFill>
                <a:latin typeface="Arial"/>
                <a:ea typeface="Arial"/>
                <a:cs typeface="Arial"/>
                <a:sym typeface="Arial"/>
              </a:rPr>
              <a:t>加算回路</a:t>
            </a:r>
            <a:r>
              <a:rPr b="0" lang="ja" sz="1900" strike="noStrike">
                <a:solidFill>
                  <a:srgbClr val="000000"/>
                </a:solidFill>
                <a:latin typeface="Arial"/>
                <a:ea typeface="Arial"/>
                <a:cs typeface="Arial"/>
                <a:sym typeface="Arial"/>
              </a:rPr>
              <a:t>といいます。</a:t>
            </a:r>
            <a:endParaRPr b="0" sz="19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1800" strike="noStrike">
                <a:solidFill>
                  <a:srgbClr val="00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1800" strike="noStrike">
                <a:solidFill>
                  <a:srgbClr val="000000"/>
                </a:solidFill>
                <a:latin typeface="Arial"/>
                <a:ea typeface="Arial"/>
                <a:cs typeface="Arial"/>
                <a:sym typeface="Arial"/>
              </a:rPr>
              <a:t> </a:t>
            </a:r>
            <a:endParaRPr b="0" sz="1800"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51"/>
          <p:cNvSpPr txBox="1"/>
          <p:nvPr/>
        </p:nvSpPr>
        <p:spPr>
          <a:xfrm>
            <a:off x="310224" y="219761"/>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コンピュータでのソフトウェアの実行</a:t>
            </a:r>
            <a:endParaRPr b="0" sz="3800" strike="noStrike">
              <a:solidFill>
                <a:srgbClr val="333333"/>
              </a:solidFill>
              <a:latin typeface="Arial"/>
              <a:ea typeface="Arial"/>
              <a:cs typeface="Arial"/>
              <a:sym typeface="Arial"/>
            </a:endParaRPr>
          </a:p>
        </p:txBody>
      </p:sp>
      <p:sp>
        <p:nvSpPr>
          <p:cNvPr id="233" name="Google Shape;233;p51"/>
          <p:cNvSpPr txBox="1"/>
          <p:nvPr/>
        </p:nvSpPr>
        <p:spPr>
          <a:xfrm>
            <a:off x="456845" y="2571501"/>
            <a:ext cx="8228700" cy="1964700"/>
          </a:xfrm>
          <a:prstGeom prst="rect">
            <a:avLst/>
          </a:prstGeom>
          <a:noFill/>
          <a:ln>
            <a:noFill/>
          </a:ln>
        </p:spPr>
        <p:txBody>
          <a:bodyPr anchorCtr="0" anchor="t" bIns="46025" lIns="46025" spcFirstLastPara="1" rIns="46025" wrap="square" tIns="46025">
            <a:noAutofit/>
          </a:bodyPr>
          <a:lstStyle/>
          <a:p>
            <a:pPr indent="0" lvl="0" marL="228600" marR="0" rtl="0" algn="ctr">
              <a:spcBef>
                <a:spcPts val="0"/>
              </a:spcBef>
              <a:spcAft>
                <a:spcPts val="0"/>
              </a:spcAft>
              <a:buNone/>
            </a:pPr>
            <a:r>
              <a:rPr b="0" lang="ja" sz="4900" strike="noStrike">
                <a:solidFill>
                  <a:srgbClr val="000000"/>
                </a:solidFill>
                <a:latin typeface="Arial"/>
                <a:ea typeface="Arial"/>
                <a:cs typeface="Arial"/>
                <a:sym typeface="Arial"/>
              </a:rPr>
              <a:t>論理演算について</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4400" strike="noStrike">
                <a:solidFill>
                  <a:srgbClr val="000000"/>
                </a:solidFill>
                <a:latin typeface="Arial"/>
                <a:ea typeface="Arial"/>
                <a:cs typeface="Arial"/>
                <a:sym typeface="Arial"/>
              </a:rPr>
              <a:t>～</a:t>
            </a:r>
            <a:r>
              <a:rPr b="0" lang="ja" sz="5400" strike="noStrike">
                <a:solidFill>
                  <a:srgbClr val="000000"/>
                </a:solidFill>
                <a:latin typeface="Arial"/>
                <a:ea typeface="Arial"/>
                <a:cs typeface="Arial"/>
                <a:sym typeface="Arial"/>
              </a:rPr>
              <a:t>CPU</a:t>
            </a:r>
            <a:r>
              <a:rPr b="0" lang="ja" sz="4400" strike="noStrike">
                <a:solidFill>
                  <a:srgbClr val="000000"/>
                </a:solidFill>
                <a:latin typeface="Arial"/>
                <a:ea typeface="Arial"/>
                <a:cs typeface="Arial"/>
                <a:sym typeface="Arial"/>
              </a:rPr>
              <a:t>の設計</a:t>
            </a:r>
            <a:endParaRPr b="0" sz="1800" strike="noStrike">
              <a:solidFill>
                <a:srgbClr val="000000"/>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0" name="Shape 500"/>
        <p:cNvGrpSpPr/>
        <p:nvPr/>
      </p:nvGrpSpPr>
      <p:grpSpPr>
        <a:xfrm>
          <a:off x="0" y="0"/>
          <a:ext cx="0" cy="0"/>
          <a:chOff x="0" y="0"/>
          <a:chExt cx="0" cy="0"/>
        </a:xfrm>
      </p:grpSpPr>
      <p:pic>
        <p:nvPicPr>
          <p:cNvPr id="501" name="Google Shape;501;p78"/>
          <p:cNvPicPr preferRelativeResize="0"/>
          <p:nvPr/>
        </p:nvPicPr>
        <p:blipFill rotWithShape="1">
          <a:blip r:embed="rId3">
            <a:alphaModFix/>
          </a:blip>
          <a:srcRect b="0" l="0" r="0" t="0"/>
          <a:stretch/>
        </p:blipFill>
        <p:spPr>
          <a:xfrm>
            <a:off x="683575" y="2805148"/>
            <a:ext cx="7756500" cy="2268600"/>
          </a:xfrm>
          <a:prstGeom prst="rect">
            <a:avLst/>
          </a:prstGeom>
          <a:noFill/>
          <a:ln>
            <a:noFill/>
          </a:ln>
        </p:spPr>
      </p:pic>
      <p:sp>
        <p:nvSpPr>
          <p:cNvPr id="502" name="Google Shape;502;p78"/>
          <p:cNvSpPr txBox="1"/>
          <p:nvPr>
            <p:ph type="title"/>
          </p:nvPr>
        </p:nvSpPr>
        <p:spPr>
          <a:xfrm>
            <a:off x="311700" y="445025"/>
            <a:ext cx="8520600" cy="572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3600" u="none" cap="none" strike="noStrike">
                <a:solidFill>
                  <a:schemeClr val="dk1"/>
                </a:solidFill>
                <a:latin typeface="Calibri"/>
                <a:ea typeface="Calibri"/>
                <a:cs typeface="Calibri"/>
                <a:sym typeface="Calibri"/>
              </a:rPr>
              <a:t>１．コンピュータと情報処理</a:t>
            </a:r>
            <a:endParaRPr/>
          </a:p>
        </p:txBody>
      </p:sp>
      <p:sp>
        <p:nvSpPr>
          <p:cNvPr id="503" name="Google Shape;503;p78"/>
          <p:cNvSpPr/>
          <p:nvPr/>
        </p:nvSpPr>
        <p:spPr>
          <a:xfrm>
            <a:off x="7827963" y="176213"/>
            <a:ext cx="1008000" cy="5049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 sz="2400" u="none" cap="none" strike="noStrike">
                <a:solidFill>
                  <a:srgbClr val="FFFFFF"/>
                </a:solidFill>
                <a:latin typeface="Arial"/>
                <a:ea typeface="Arial"/>
                <a:cs typeface="Arial"/>
                <a:sym typeface="Arial"/>
              </a:rPr>
              <a:t>p.16</a:t>
            </a:r>
            <a:endParaRPr/>
          </a:p>
        </p:txBody>
      </p:sp>
      <p:sp>
        <p:nvSpPr>
          <p:cNvPr id="504" name="Google Shape;504;p78"/>
          <p:cNvSpPr/>
          <p:nvPr/>
        </p:nvSpPr>
        <p:spPr>
          <a:xfrm>
            <a:off x="6891338" y="831056"/>
            <a:ext cx="2101800" cy="330900"/>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ja" sz="2400" u="none" cap="none" strike="noStrike">
                <a:solidFill>
                  <a:srgbClr val="E2607B"/>
                </a:solidFill>
                <a:latin typeface="Arial"/>
                <a:ea typeface="Arial"/>
                <a:cs typeface="Arial"/>
                <a:sym typeface="Arial"/>
              </a:rPr>
              <a:t>第１章第１節</a:t>
            </a:r>
            <a:endParaRPr b="0" i="0" sz="2400" u="none" cap="none" strike="noStrike">
              <a:solidFill>
                <a:srgbClr val="E2607B"/>
              </a:solidFill>
              <a:latin typeface="Arial"/>
              <a:ea typeface="Arial"/>
              <a:cs typeface="Arial"/>
              <a:sym typeface="Arial"/>
            </a:endParaRPr>
          </a:p>
        </p:txBody>
      </p:sp>
      <p:sp>
        <p:nvSpPr>
          <p:cNvPr id="505" name="Google Shape;505;p78"/>
          <p:cNvSpPr txBox="1"/>
          <p:nvPr/>
        </p:nvSpPr>
        <p:spPr>
          <a:xfrm>
            <a:off x="467544" y="1275606"/>
            <a:ext cx="4592700" cy="438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ja" sz="3200" u="none" cap="none" strike="noStrike">
                <a:solidFill>
                  <a:srgbClr val="366092"/>
                </a:solidFill>
                <a:latin typeface="Arial"/>
                <a:ea typeface="Arial"/>
                <a:cs typeface="Arial"/>
                <a:sym typeface="Arial"/>
              </a:rPr>
              <a:t>加算の回路</a:t>
            </a:r>
            <a:endParaRPr/>
          </a:p>
        </p:txBody>
      </p:sp>
      <p:sp>
        <p:nvSpPr>
          <p:cNvPr id="506" name="Google Shape;506;p78"/>
          <p:cNvSpPr txBox="1"/>
          <p:nvPr/>
        </p:nvSpPr>
        <p:spPr>
          <a:xfrm>
            <a:off x="467544" y="1734657"/>
            <a:ext cx="8280900" cy="9003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E2607B"/>
              </a:buClr>
              <a:buSzPts val="2400"/>
              <a:buFont typeface="Noto Sans Symbols"/>
              <a:buChar char="●"/>
            </a:pPr>
            <a:r>
              <a:rPr b="0" i="0" lang="ja" sz="2400" u="none" cap="none" strike="noStrike">
                <a:solidFill>
                  <a:schemeClr val="dk1"/>
                </a:solidFill>
                <a:latin typeface="Calibri"/>
                <a:ea typeface="Calibri"/>
                <a:cs typeface="Calibri"/>
                <a:sym typeface="Calibri"/>
              </a:rPr>
              <a:t>全加算回路</a:t>
            </a:r>
            <a:endParaRPr/>
          </a:p>
          <a:p>
            <a:pPr indent="0" lvl="0" marL="342900" marR="0" rtl="0" algn="l">
              <a:spcBef>
                <a:spcPts val="0"/>
              </a:spcBef>
              <a:spcAft>
                <a:spcPts val="0"/>
              </a:spcAft>
              <a:buNone/>
            </a:pPr>
            <a:r>
              <a:rPr b="0" i="0" lang="ja" sz="2400" u="none" cap="none" strike="noStrike">
                <a:solidFill>
                  <a:schemeClr val="dk1"/>
                </a:solidFill>
                <a:latin typeface="Calibri"/>
                <a:ea typeface="Calibri"/>
                <a:cs typeface="Calibri"/>
                <a:sym typeface="Calibri"/>
              </a:rPr>
              <a:t>半加算回路は１桁の加算しかできないが，半加算回路を組み合わせると，桁上がりの計算にも対応できる。</a:t>
            </a:r>
            <a:endParaRPr b="0" i="0" sz="2400" u="none" cap="none" strike="noStrike">
              <a:solidFill>
                <a:schemeClr val="dk1"/>
              </a:solidFill>
              <a:latin typeface="Calibri"/>
              <a:ea typeface="Calibri"/>
              <a:cs typeface="Calibri"/>
              <a:sym typeface="Calibri"/>
            </a:endParaRPr>
          </a:p>
        </p:txBody>
      </p:sp>
      <p:sp>
        <p:nvSpPr>
          <p:cNvPr id="507" name="Google Shape;507;p78"/>
          <p:cNvSpPr/>
          <p:nvPr/>
        </p:nvSpPr>
        <p:spPr>
          <a:xfrm>
            <a:off x="268288" y="908447"/>
            <a:ext cx="2863500" cy="3321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2400" u="none" cap="none" strike="noStrike">
                <a:solidFill>
                  <a:schemeClr val="lt1"/>
                </a:solidFill>
                <a:latin typeface="Calibri"/>
                <a:ea typeface="Calibri"/>
                <a:cs typeface="Calibri"/>
                <a:sym typeface="Calibri"/>
              </a:rPr>
              <a:t>３．</a:t>
            </a:r>
            <a:r>
              <a:rPr b="0" i="0" lang="ja" sz="2400" u="none" cap="none" strike="noStrike">
                <a:solidFill>
                  <a:schemeClr val="lt1"/>
                </a:solidFill>
                <a:latin typeface="Arial"/>
                <a:ea typeface="Arial"/>
                <a:cs typeface="Arial"/>
                <a:sym typeface="Arial"/>
              </a:rPr>
              <a:t>CPU</a:t>
            </a:r>
            <a:r>
              <a:rPr b="0" i="0" lang="ja" sz="2400" u="none" cap="none" strike="noStrike">
                <a:solidFill>
                  <a:schemeClr val="lt1"/>
                </a:solidFill>
                <a:latin typeface="Calibri"/>
                <a:ea typeface="Calibri"/>
                <a:cs typeface="Calibri"/>
                <a:sym typeface="Calibri"/>
              </a:rPr>
              <a:t>と論理回路</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1" name="Shape 511"/>
        <p:cNvGrpSpPr/>
        <p:nvPr/>
      </p:nvGrpSpPr>
      <p:grpSpPr>
        <a:xfrm>
          <a:off x="0" y="0"/>
          <a:ext cx="0" cy="0"/>
          <a:chOff x="0" y="0"/>
          <a:chExt cx="0" cy="0"/>
        </a:xfrm>
      </p:grpSpPr>
      <p:sp>
        <p:nvSpPr>
          <p:cNvPr id="512" name="Google Shape;512;p79"/>
          <p:cNvSpPr txBox="1"/>
          <p:nvPr/>
        </p:nvSpPr>
        <p:spPr>
          <a:xfrm>
            <a:off x="310224" y="-9143"/>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プリント２枚目</a:t>
            </a:r>
            <a:br>
              <a:rPr b="0" lang="ja" sz="3800" strike="noStrike">
                <a:solidFill>
                  <a:srgbClr val="333333"/>
                </a:solidFill>
                <a:latin typeface="Arial"/>
                <a:ea typeface="Arial"/>
                <a:cs typeface="Arial"/>
                <a:sym typeface="Arial"/>
              </a:rPr>
            </a:br>
            <a:r>
              <a:rPr b="0" lang="ja" sz="3800" strike="noStrike">
                <a:solidFill>
                  <a:srgbClr val="333333"/>
                </a:solidFill>
                <a:latin typeface="Arial"/>
                <a:ea typeface="Arial"/>
                <a:cs typeface="Arial"/>
                <a:sym typeface="Arial"/>
              </a:rPr>
              <a:t>全加算回路の解説 -(0)</a:t>
            </a:r>
            <a:endParaRPr b="0" sz="3800" strike="noStrike">
              <a:solidFill>
                <a:srgbClr val="333333"/>
              </a:solidFill>
              <a:latin typeface="Arial"/>
              <a:ea typeface="Arial"/>
              <a:cs typeface="Arial"/>
              <a:sym typeface="Arial"/>
            </a:endParaRPr>
          </a:p>
        </p:txBody>
      </p:sp>
      <p:sp>
        <p:nvSpPr>
          <p:cNvPr id="513" name="Google Shape;513;p79"/>
          <p:cNvSpPr txBox="1"/>
          <p:nvPr/>
        </p:nvSpPr>
        <p:spPr>
          <a:xfrm>
            <a:off x="-62371" y="1551390"/>
            <a:ext cx="5242200" cy="34893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全加算回路　　　　</a:t>
            </a:r>
            <a:r>
              <a:rPr b="0" lang="ja" sz="2600" strike="noStrike">
                <a:solidFill>
                  <a:srgbClr val="FF0000"/>
                </a:solidFill>
                <a:latin typeface="Arial"/>
                <a:ea typeface="Arial"/>
                <a:cs typeface="Arial"/>
                <a:sym typeface="Arial"/>
              </a:rPr>
              <a:t>X</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a:t>
            </a:r>
            <a:r>
              <a:rPr b="0" lang="ja" sz="2600" strike="noStrike">
                <a:solidFill>
                  <a:srgbClr val="FF0000"/>
                </a:solidFill>
                <a:latin typeface="Arial"/>
                <a:ea typeface="Arial"/>
                <a:cs typeface="Arial"/>
                <a:sym typeface="Arial"/>
              </a:rPr>
              <a:t>A</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lang="ja" sz="2600">
                <a:solidFill>
                  <a:srgbClr val="FF0000"/>
                </a:solidFill>
              </a:rPr>
              <a:t>　　　　　＋)</a:t>
            </a:r>
            <a:r>
              <a:rPr b="0" lang="ja" sz="2600" strike="noStrike">
                <a:solidFill>
                  <a:srgbClr val="FF0000"/>
                </a:solidFill>
                <a:latin typeface="Arial"/>
                <a:ea typeface="Arial"/>
                <a:cs typeface="Arial"/>
                <a:sym typeface="Arial"/>
              </a:rPr>
              <a:t>　　　　　B</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t/>
            </a:r>
            <a:endParaRPr sz="1800"/>
          </a:p>
          <a:p>
            <a:pPr indent="0" lvl="0" marL="228600" marR="0" rtl="0" algn="l">
              <a:spcBef>
                <a:spcPts val="0"/>
              </a:spcBef>
              <a:spcAft>
                <a:spcPts val="0"/>
              </a:spcAft>
              <a:buNone/>
            </a:pPr>
            <a:r>
              <a:t/>
            </a:r>
            <a:endParaRPr sz="1800"/>
          </a:p>
          <a:p>
            <a:pPr indent="0" lvl="0" marL="228600" marR="0" rtl="0" algn="l">
              <a:spcBef>
                <a:spcPts val="0"/>
              </a:spcBef>
              <a:spcAft>
                <a:spcPts val="0"/>
              </a:spcAft>
              <a:buNone/>
            </a:pPr>
            <a:r>
              <a:rPr lang="ja" sz="2600">
                <a:solidFill>
                  <a:srgbClr val="FF0000"/>
                </a:solidFill>
              </a:rPr>
              <a:t>　</a:t>
            </a:r>
            <a:r>
              <a:rPr b="0" lang="ja" sz="2600" strike="noStrike">
                <a:solidFill>
                  <a:srgbClr val="FF0000"/>
                </a:solidFill>
                <a:latin typeface="Arial"/>
                <a:ea typeface="Arial"/>
                <a:cs typeface="Arial"/>
                <a:sym typeface="Arial"/>
              </a:rPr>
              <a:t>　　　　　　　</a:t>
            </a:r>
            <a:r>
              <a:rPr lang="ja" sz="2600">
                <a:solidFill>
                  <a:srgbClr val="FF0000"/>
                </a:solidFill>
              </a:rPr>
              <a:t>  </a:t>
            </a:r>
            <a:r>
              <a:rPr b="0" lang="ja" sz="2600" strike="noStrike">
                <a:solidFill>
                  <a:srgbClr val="FF0000"/>
                </a:solidFill>
                <a:latin typeface="Arial"/>
                <a:ea typeface="Arial"/>
                <a:cs typeface="Arial"/>
                <a:sym typeface="Arial"/>
              </a:rPr>
              <a:t>C      S　　</a:t>
            </a:r>
            <a:endParaRPr b="0" sz="1800" strike="noStrike">
              <a:solidFill>
                <a:srgbClr val="000000"/>
              </a:solidFill>
              <a:latin typeface="Arial"/>
              <a:ea typeface="Arial"/>
              <a:cs typeface="Arial"/>
              <a:sym typeface="Arial"/>
            </a:endParaRPr>
          </a:p>
        </p:txBody>
      </p:sp>
      <p:sp>
        <p:nvSpPr>
          <p:cNvPr id="514" name="Google Shape;514;p79"/>
          <p:cNvSpPr txBox="1"/>
          <p:nvPr/>
        </p:nvSpPr>
        <p:spPr>
          <a:xfrm>
            <a:off x="3390907" y="2342923"/>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15" name="Google Shape;515;p79"/>
          <p:cNvSpPr txBox="1"/>
          <p:nvPr/>
        </p:nvSpPr>
        <p:spPr>
          <a:xfrm>
            <a:off x="3390907" y="302441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cxnSp>
        <p:nvCxnSpPr>
          <p:cNvPr id="516" name="Google Shape;516;p79"/>
          <p:cNvCxnSpPr/>
          <p:nvPr/>
        </p:nvCxnSpPr>
        <p:spPr>
          <a:xfrm>
            <a:off x="1428661" y="3657245"/>
            <a:ext cx="3714600" cy="0"/>
          </a:xfrm>
          <a:prstGeom prst="straightConnector1">
            <a:avLst/>
          </a:prstGeom>
          <a:noFill/>
          <a:ln cap="flat" cmpd="sng" w="9525">
            <a:solidFill>
              <a:srgbClr val="000000"/>
            </a:solidFill>
            <a:prstDash val="solid"/>
            <a:round/>
            <a:headEnd len="sm" w="sm" type="none"/>
            <a:tailEnd len="sm" w="sm" type="none"/>
          </a:ln>
        </p:spPr>
      </p:cxnSp>
      <p:sp>
        <p:nvSpPr>
          <p:cNvPr id="517" name="Google Shape;517;p79"/>
          <p:cNvSpPr txBox="1"/>
          <p:nvPr/>
        </p:nvSpPr>
        <p:spPr>
          <a:xfrm>
            <a:off x="3419644" y="3938722"/>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18" name="Google Shape;518;p79"/>
          <p:cNvSpPr txBox="1"/>
          <p:nvPr/>
        </p:nvSpPr>
        <p:spPr>
          <a:xfrm>
            <a:off x="2657147" y="3971376"/>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19" name="Google Shape;519;p79"/>
          <p:cNvSpPr txBox="1"/>
          <p:nvPr/>
        </p:nvSpPr>
        <p:spPr>
          <a:xfrm>
            <a:off x="4276841" y="2343249"/>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20" name="Google Shape;520;p79"/>
          <p:cNvSpPr txBox="1"/>
          <p:nvPr/>
        </p:nvSpPr>
        <p:spPr>
          <a:xfrm>
            <a:off x="4276841" y="3028983"/>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21" name="Google Shape;521;p79"/>
          <p:cNvSpPr txBox="1"/>
          <p:nvPr/>
        </p:nvSpPr>
        <p:spPr>
          <a:xfrm>
            <a:off x="4305251" y="3943294"/>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22" name="Google Shape;522;p79"/>
          <p:cNvSpPr txBox="1"/>
          <p:nvPr/>
        </p:nvSpPr>
        <p:spPr>
          <a:xfrm>
            <a:off x="3408215" y="168625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cxnSp>
        <p:nvCxnSpPr>
          <p:cNvPr id="523" name="Google Shape;523;p79"/>
          <p:cNvCxnSpPr/>
          <p:nvPr/>
        </p:nvCxnSpPr>
        <p:spPr>
          <a:xfrm rot="10800000">
            <a:off x="3999841" y="1914056"/>
            <a:ext cx="371700" cy="2143200"/>
          </a:xfrm>
          <a:prstGeom prst="straightConnector1">
            <a:avLst/>
          </a:prstGeom>
          <a:noFill/>
          <a:ln cap="flat" cmpd="sng" w="18000">
            <a:solidFill>
              <a:srgbClr val="FF0000"/>
            </a:solidFill>
            <a:prstDash val="solid"/>
            <a:round/>
            <a:headEnd len="sm" w="sm" type="none"/>
            <a:tailEnd len="med" w="med" type="triangle"/>
          </a:ln>
        </p:spPr>
      </p:cxnSp>
      <p:sp>
        <p:nvSpPr>
          <p:cNvPr id="524" name="Google Shape;524;p79"/>
          <p:cNvSpPr/>
          <p:nvPr/>
        </p:nvSpPr>
        <p:spPr>
          <a:xfrm>
            <a:off x="5643575" y="1578325"/>
            <a:ext cx="2838300" cy="1352100"/>
          </a:xfrm>
          <a:prstGeom prst="wedgeRoundRectCallout">
            <a:avLst>
              <a:gd fmla="val -106086" name="adj1"/>
              <a:gd fmla="val -31747" name="adj2"/>
              <a:gd fmla="val 0" name="adj3"/>
            </a:avLst>
          </a:prstGeom>
          <a:solidFill>
            <a:srgbClr val="CC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Font typeface="Arial"/>
              <a:buNone/>
            </a:pPr>
            <a:r>
              <a:rPr lang="ja" sz="2400">
                <a:solidFill>
                  <a:srgbClr val="FF0000"/>
                </a:solidFill>
                <a:latin typeface="Ubuntu"/>
                <a:ea typeface="Ubuntu"/>
                <a:cs typeface="Ubuntu"/>
                <a:sym typeface="Ubuntu"/>
              </a:rPr>
              <a:t>下の位から</a:t>
            </a:r>
            <a:endParaRPr sz="2400">
              <a:solidFill>
                <a:schemeClr val="dk1"/>
              </a:solidFill>
            </a:endParaRPr>
          </a:p>
          <a:p>
            <a:pPr indent="0" lvl="0" marL="0" rtl="0" algn="ctr">
              <a:spcBef>
                <a:spcPts val="0"/>
              </a:spcBef>
              <a:spcAft>
                <a:spcPts val="0"/>
              </a:spcAft>
              <a:buClr>
                <a:schemeClr val="dk1"/>
              </a:buClr>
              <a:buFont typeface="Arial"/>
              <a:buNone/>
            </a:pPr>
            <a:r>
              <a:rPr lang="ja" sz="2400">
                <a:solidFill>
                  <a:srgbClr val="FF0000"/>
                </a:solidFill>
                <a:latin typeface="Ubuntu"/>
                <a:ea typeface="Ubuntu"/>
                <a:cs typeface="Ubuntu"/>
                <a:sym typeface="Ubuntu"/>
              </a:rPr>
              <a:t>繰り上がって</a:t>
            </a:r>
            <a:endParaRPr sz="2400">
              <a:solidFill>
                <a:schemeClr val="dk1"/>
              </a:solidFill>
            </a:endParaRPr>
          </a:p>
          <a:p>
            <a:pPr indent="0" lvl="0" marL="0" rtl="0" algn="ctr">
              <a:spcBef>
                <a:spcPts val="0"/>
              </a:spcBef>
              <a:spcAft>
                <a:spcPts val="0"/>
              </a:spcAft>
              <a:buNone/>
            </a:pPr>
            <a:r>
              <a:rPr lang="ja" sz="2400">
                <a:solidFill>
                  <a:srgbClr val="FF0000"/>
                </a:solidFill>
                <a:latin typeface="Ubuntu"/>
                <a:ea typeface="Ubuntu"/>
                <a:cs typeface="Ubuntu"/>
                <a:sym typeface="Ubuntu"/>
              </a:rPr>
              <a:t>くるかもしれない</a:t>
            </a:r>
            <a:endParaRPr sz="24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80"/>
          <p:cNvSpPr txBox="1"/>
          <p:nvPr/>
        </p:nvSpPr>
        <p:spPr>
          <a:xfrm>
            <a:off x="310224" y="-9143"/>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プリント２枚目</a:t>
            </a:r>
            <a:br>
              <a:rPr b="0" lang="ja" sz="3800" strike="noStrike">
                <a:solidFill>
                  <a:srgbClr val="333333"/>
                </a:solidFill>
                <a:latin typeface="Arial"/>
                <a:ea typeface="Arial"/>
                <a:cs typeface="Arial"/>
                <a:sym typeface="Arial"/>
              </a:rPr>
            </a:br>
            <a:r>
              <a:rPr b="0" lang="ja" sz="3800" strike="noStrike">
                <a:solidFill>
                  <a:srgbClr val="333333"/>
                </a:solidFill>
                <a:latin typeface="Arial"/>
                <a:ea typeface="Arial"/>
                <a:cs typeface="Arial"/>
                <a:sym typeface="Arial"/>
              </a:rPr>
              <a:t>全加算回路の解説 (1段目)</a:t>
            </a:r>
            <a:endParaRPr b="0" sz="3800" strike="noStrike">
              <a:solidFill>
                <a:srgbClr val="333333"/>
              </a:solidFill>
              <a:latin typeface="Arial"/>
              <a:ea typeface="Arial"/>
              <a:cs typeface="Arial"/>
              <a:sym typeface="Arial"/>
            </a:endParaRPr>
          </a:p>
        </p:txBody>
      </p:sp>
      <p:sp>
        <p:nvSpPr>
          <p:cNvPr id="530" name="Google Shape;530;p80"/>
          <p:cNvSpPr txBox="1"/>
          <p:nvPr/>
        </p:nvSpPr>
        <p:spPr>
          <a:xfrm>
            <a:off x="-62371" y="1620617"/>
            <a:ext cx="5099100" cy="38040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全加算回路　　　　</a:t>
            </a:r>
            <a:r>
              <a:rPr b="0" lang="ja" sz="2600" strike="noStrike">
                <a:solidFill>
                  <a:srgbClr val="FF0000"/>
                </a:solidFill>
                <a:latin typeface="Arial"/>
                <a:ea typeface="Arial"/>
                <a:cs typeface="Arial"/>
                <a:sym typeface="Arial"/>
              </a:rPr>
              <a:t>X</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a:t>
            </a:r>
            <a:r>
              <a:rPr b="0" lang="ja" sz="2600" strike="noStrike">
                <a:solidFill>
                  <a:srgbClr val="FF0000"/>
                </a:solidFill>
                <a:latin typeface="Arial"/>
                <a:ea typeface="Arial"/>
                <a:cs typeface="Arial"/>
                <a:sym typeface="Arial"/>
              </a:rPr>
              <a:t>A</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lang="ja" sz="2600">
                <a:solidFill>
                  <a:srgbClr val="FF0000"/>
                </a:solidFill>
              </a:rPr>
              <a:t>　　　　　＋)</a:t>
            </a:r>
            <a:r>
              <a:rPr b="0" lang="ja" sz="2600" strike="noStrike">
                <a:solidFill>
                  <a:srgbClr val="FF0000"/>
                </a:solidFill>
                <a:latin typeface="Arial"/>
                <a:ea typeface="Arial"/>
                <a:cs typeface="Arial"/>
                <a:sym typeface="Arial"/>
              </a:rPr>
              <a:t>　　　　　B</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lang="ja" sz="2600">
                <a:solidFill>
                  <a:srgbClr val="FF0000"/>
                </a:solidFil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lang="ja" sz="2600">
                <a:solidFill>
                  <a:srgbClr val="FF0000"/>
                </a:solidFill>
              </a:rPr>
              <a:t> </a:t>
            </a:r>
            <a:r>
              <a:rPr b="0" lang="ja" sz="2600" strike="noStrike">
                <a:solidFill>
                  <a:srgbClr val="FF0000"/>
                </a:solidFill>
                <a:latin typeface="Arial"/>
                <a:ea typeface="Arial"/>
                <a:cs typeface="Arial"/>
                <a:sym typeface="Arial"/>
              </a:rPr>
              <a:t>　　　　　　 　　 C      S　　</a:t>
            </a:r>
            <a:endParaRPr b="0" sz="1800" strike="noStrike">
              <a:solidFill>
                <a:srgbClr val="000000"/>
              </a:solidFill>
              <a:latin typeface="Arial"/>
              <a:ea typeface="Arial"/>
              <a:cs typeface="Arial"/>
              <a:sym typeface="Arial"/>
            </a:endParaRPr>
          </a:p>
        </p:txBody>
      </p:sp>
      <p:sp>
        <p:nvSpPr>
          <p:cNvPr id="531" name="Google Shape;531;p80"/>
          <p:cNvSpPr txBox="1"/>
          <p:nvPr/>
        </p:nvSpPr>
        <p:spPr>
          <a:xfrm>
            <a:off x="3390907" y="2342923"/>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32" name="Google Shape;532;p80"/>
          <p:cNvSpPr txBox="1"/>
          <p:nvPr/>
        </p:nvSpPr>
        <p:spPr>
          <a:xfrm>
            <a:off x="3390907" y="302441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cxnSp>
        <p:nvCxnSpPr>
          <p:cNvPr id="533" name="Google Shape;533;p80"/>
          <p:cNvCxnSpPr/>
          <p:nvPr/>
        </p:nvCxnSpPr>
        <p:spPr>
          <a:xfrm>
            <a:off x="1428661" y="3657245"/>
            <a:ext cx="3714600" cy="0"/>
          </a:xfrm>
          <a:prstGeom prst="straightConnector1">
            <a:avLst/>
          </a:prstGeom>
          <a:noFill/>
          <a:ln cap="flat" cmpd="sng" w="9525">
            <a:solidFill>
              <a:srgbClr val="000000"/>
            </a:solidFill>
            <a:prstDash val="solid"/>
            <a:round/>
            <a:headEnd len="sm" w="sm" type="none"/>
            <a:tailEnd len="sm" w="sm" type="none"/>
          </a:ln>
        </p:spPr>
      </p:cxnSp>
      <p:sp>
        <p:nvSpPr>
          <p:cNvPr id="534" name="Google Shape;534;p80"/>
          <p:cNvSpPr txBox="1"/>
          <p:nvPr/>
        </p:nvSpPr>
        <p:spPr>
          <a:xfrm>
            <a:off x="3419644" y="3938722"/>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35" name="Google Shape;535;p80"/>
          <p:cNvSpPr txBox="1"/>
          <p:nvPr/>
        </p:nvSpPr>
        <p:spPr>
          <a:xfrm>
            <a:off x="2657147" y="3971376"/>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36" name="Google Shape;536;p80"/>
          <p:cNvSpPr txBox="1"/>
          <p:nvPr/>
        </p:nvSpPr>
        <p:spPr>
          <a:xfrm>
            <a:off x="4276841" y="2343249"/>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37" name="Google Shape;537;p80"/>
          <p:cNvSpPr txBox="1"/>
          <p:nvPr/>
        </p:nvSpPr>
        <p:spPr>
          <a:xfrm>
            <a:off x="4276841" y="3028983"/>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38" name="Google Shape;538;p80"/>
          <p:cNvSpPr txBox="1"/>
          <p:nvPr/>
        </p:nvSpPr>
        <p:spPr>
          <a:xfrm>
            <a:off x="4305251" y="3943294"/>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39" name="Google Shape;539;p80"/>
          <p:cNvSpPr txBox="1"/>
          <p:nvPr/>
        </p:nvSpPr>
        <p:spPr>
          <a:xfrm>
            <a:off x="3408215" y="168625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cxnSp>
        <p:nvCxnSpPr>
          <p:cNvPr id="540" name="Google Shape;540;p80"/>
          <p:cNvCxnSpPr/>
          <p:nvPr/>
        </p:nvCxnSpPr>
        <p:spPr>
          <a:xfrm rot="10800000">
            <a:off x="3999841" y="1914056"/>
            <a:ext cx="371700" cy="2143200"/>
          </a:xfrm>
          <a:prstGeom prst="straightConnector1">
            <a:avLst/>
          </a:prstGeom>
          <a:noFill/>
          <a:ln cap="flat" cmpd="sng" w="18000">
            <a:solidFill>
              <a:srgbClr val="FF0000"/>
            </a:solidFill>
            <a:prstDash val="solid"/>
            <a:round/>
            <a:headEnd len="sm" w="sm" type="none"/>
            <a:tailEnd len="med" w="med" type="triangle"/>
          </a:ln>
        </p:spPr>
      </p:cxnSp>
      <p:sp>
        <p:nvSpPr>
          <p:cNvPr id="541" name="Google Shape;541;p80"/>
          <p:cNvSpPr txBox="1"/>
          <p:nvPr/>
        </p:nvSpPr>
        <p:spPr>
          <a:xfrm>
            <a:off x="2647791" y="4000112"/>
            <a:ext cx="1428600" cy="6210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4000" strike="noStrike">
                <a:solidFill>
                  <a:srgbClr val="FF0000"/>
                </a:solidFill>
                <a:latin typeface="Arial"/>
                <a:ea typeface="Arial"/>
                <a:cs typeface="Arial"/>
                <a:sym typeface="Arial"/>
              </a:rPr>
              <a:t>0   0</a:t>
            </a:r>
            <a:endParaRPr b="0" sz="4000" strike="noStrike">
              <a:solidFill>
                <a:srgbClr val="000000"/>
              </a:solidFill>
              <a:latin typeface="Arial"/>
              <a:ea typeface="Arial"/>
              <a:cs typeface="Arial"/>
              <a:sym typeface="Arial"/>
            </a:endParaRPr>
          </a:p>
        </p:txBody>
      </p:sp>
      <p:sp>
        <p:nvSpPr>
          <p:cNvPr id="542" name="Google Shape;542;p80"/>
          <p:cNvSpPr/>
          <p:nvPr/>
        </p:nvSpPr>
        <p:spPr>
          <a:xfrm>
            <a:off x="5643575" y="1578325"/>
            <a:ext cx="2838300" cy="1352100"/>
          </a:xfrm>
          <a:prstGeom prst="wedgeRoundRectCallout">
            <a:avLst>
              <a:gd fmla="val -106086" name="adj1"/>
              <a:gd fmla="val -31747" name="adj2"/>
              <a:gd fmla="val 0" name="adj3"/>
            </a:avLst>
          </a:prstGeom>
          <a:solidFill>
            <a:srgbClr val="CC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 sz="2400">
                <a:solidFill>
                  <a:srgbClr val="FF0000"/>
                </a:solidFill>
                <a:latin typeface="Ubuntu"/>
                <a:ea typeface="Ubuntu"/>
                <a:cs typeface="Ubuntu"/>
                <a:sym typeface="Ubuntu"/>
              </a:rPr>
              <a:t>繰り上がって</a:t>
            </a:r>
            <a:endParaRPr sz="2400">
              <a:solidFill>
                <a:schemeClr val="dk1"/>
              </a:solidFill>
            </a:endParaRPr>
          </a:p>
          <a:p>
            <a:pPr indent="0" lvl="0" marL="0" rtl="0" algn="ctr">
              <a:spcBef>
                <a:spcPts val="0"/>
              </a:spcBef>
              <a:spcAft>
                <a:spcPts val="0"/>
              </a:spcAft>
              <a:buNone/>
            </a:pPr>
            <a:r>
              <a:rPr lang="ja" sz="2400">
                <a:solidFill>
                  <a:srgbClr val="FF0000"/>
                </a:solidFill>
                <a:latin typeface="Ubuntu"/>
                <a:ea typeface="Ubuntu"/>
                <a:cs typeface="Ubuntu"/>
                <a:sym typeface="Ubuntu"/>
              </a:rPr>
              <a:t>いない場合</a:t>
            </a:r>
            <a:endParaRPr sz="2400">
              <a:solidFill>
                <a:srgbClr val="FF0000"/>
              </a:solidFill>
              <a:latin typeface="Ubuntu"/>
              <a:ea typeface="Ubuntu"/>
              <a:cs typeface="Ubuntu"/>
              <a:sym typeface="Ubuntu"/>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41"/>
                                        </p:tgtEl>
                                        <p:attrNameLst>
                                          <p:attrName>style.visibility</p:attrName>
                                        </p:attrNameLst>
                                      </p:cBhvr>
                                      <p:to>
                                        <p:strVal val="visible"/>
                                      </p:to>
                                    </p:set>
                                    <p:anim calcmode="lin" valueType="num">
                                      <p:cBhvr additive="base">
                                        <p:cTn dur="500"/>
                                        <p:tgtEl>
                                          <p:spTgt spid="54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6" name="Shape 546"/>
        <p:cNvGrpSpPr/>
        <p:nvPr/>
      </p:nvGrpSpPr>
      <p:grpSpPr>
        <a:xfrm>
          <a:off x="0" y="0"/>
          <a:ext cx="0" cy="0"/>
          <a:chOff x="0" y="0"/>
          <a:chExt cx="0" cy="0"/>
        </a:xfrm>
      </p:grpSpPr>
      <p:sp>
        <p:nvSpPr>
          <p:cNvPr id="547" name="Google Shape;547;p81"/>
          <p:cNvSpPr txBox="1"/>
          <p:nvPr/>
        </p:nvSpPr>
        <p:spPr>
          <a:xfrm>
            <a:off x="310224" y="-9143"/>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プリント２枚目</a:t>
            </a:r>
            <a:br>
              <a:rPr b="0" lang="ja" sz="3800" strike="noStrike">
                <a:solidFill>
                  <a:srgbClr val="333333"/>
                </a:solidFill>
                <a:latin typeface="Arial"/>
                <a:ea typeface="Arial"/>
                <a:cs typeface="Arial"/>
                <a:sym typeface="Arial"/>
              </a:rPr>
            </a:br>
            <a:r>
              <a:rPr b="0" lang="ja" sz="3800" strike="noStrike">
                <a:solidFill>
                  <a:srgbClr val="333333"/>
                </a:solidFill>
                <a:latin typeface="Arial"/>
                <a:ea typeface="Arial"/>
                <a:cs typeface="Arial"/>
                <a:sym typeface="Arial"/>
              </a:rPr>
              <a:t>全加算回路の解説 (2段目)</a:t>
            </a:r>
            <a:endParaRPr b="0" sz="3800" strike="noStrike">
              <a:solidFill>
                <a:srgbClr val="333333"/>
              </a:solidFill>
              <a:latin typeface="Arial"/>
              <a:ea typeface="Arial"/>
              <a:cs typeface="Arial"/>
              <a:sym typeface="Arial"/>
            </a:endParaRPr>
          </a:p>
        </p:txBody>
      </p:sp>
      <p:sp>
        <p:nvSpPr>
          <p:cNvPr id="548" name="Google Shape;548;p81"/>
          <p:cNvSpPr txBox="1"/>
          <p:nvPr/>
        </p:nvSpPr>
        <p:spPr>
          <a:xfrm>
            <a:off x="-4898" y="1551390"/>
            <a:ext cx="5099100" cy="38040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全加算回路　　　　</a:t>
            </a:r>
            <a:r>
              <a:rPr b="0" lang="ja" sz="2600" strike="noStrike">
                <a:solidFill>
                  <a:srgbClr val="FF0000"/>
                </a:solidFill>
                <a:latin typeface="Arial"/>
                <a:ea typeface="Arial"/>
                <a:cs typeface="Arial"/>
                <a:sym typeface="Arial"/>
              </a:rPr>
              <a:t>X</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a:t>
            </a:r>
            <a:r>
              <a:rPr b="0" lang="ja" sz="2600" strike="noStrike">
                <a:solidFill>
                  <a:srgbClr val="FF0000"/>
                </a:solidFill>
                <a:latin typeface="Arial"/>
                <a:ea typeface="Arial"/>
                <a:cs typeface="Arial"/>
                <a:sym typeface="Arial"/>
              </a:rPr>
              <a:t>A</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lang="ja" sz="2600">
                <a:solidFill>
                  <a:srgbClr val="FF0000"/>
                </a:solidFill>
              </a:rPr>
              <a:t>　　　　　＋)</a:t>
            </a:r>
            <a:r>
              <a:rPr b="0" lang="ja" sz="2600" strike="noStrike">
                <a:solidFill>
                  <a:srgbClr val="FF0000"/>
                </a:solidFill>
                <a:latin typeface="Arial"/>
                <a:ea typeface="Arial"/>
                <a:cs typeface="Arial"/>
                <a:sym typeface="Arial"/>
              </a:rPr>
              <a:t>　　　　　B</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C      S　　</a:t>
            </a:r>
            <a:endParaRPr b="0" sz="1800" strike="noStrike">
              <a:solidFill>
                <a:srgbClr val="000000"/>
              </a:solidFill>
              <a:latin typeface="Arial"/>
              <a:ea typeface="Arial"/>
              <a:cs typeface="Arial"/>
              <a:sym typeface="Arial"/>
            </a:endParaRPr>
          </a:p>
        </p:txBody>
      </p:sp>
      <p:sp>
        <p:nvSpPr>
          <p:cNvPr id="549" name="Google Shape;549;p81"/>
          <p:cNvSpPr txBox="1"/>
          <p:nvPr/>
        </p:nvSpPr>
        <p:spPr>
          <a:xfrm>
            <a:off x="3390907" y="2342923"/>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50" name="Google Shape;550;p81"/>
          <p:cNvSpPr txBox="1"/>
          <p:nvPr/>
        </p:nvSpPr>
        <p:spPr>
          <a:xfrm>
            <a:off x="3390907" y="302441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1</a:t>
            </a:r>
            <a:endParaRPr b="0" sz="1600" strike="noStrike">
              <a:solidFill>
                <a:srgbClr val="000000"/>
              </a:solidFill>
              <a:latin typeface="Arial"/>
              <a:ea typeface="Arial"/>
              <a:cs typeface="Arial"/>
              <a:sym typeface="Arial"/>
            </a:endParaRPr>
          </a:p>
        </p:txBody>
      </p:sp>
      <p:cxnSp>
        <p:nvCxnSpPr>
          <p:cNvPr id="551" name="Google Shape;551;p81"/>
          <p:cNvCxnSpPr/>
          <p:nvPr/>
        </p:nvCxnSpPr>
        <p:spPr>
          <a:xfrm>
            <a:off x="1428661" y="3657245"/>
            <a:ext cx="3714600" cy="0"/>
          </a:xfrm>
          <a:prstGeom prst="straightConnector1">
            <a:avLst/>
          </a:prstGeom>
          <a:noFill/>
          <a:ln cap="flat" cmpd="sng" w="9525">
            <a:solidFill>
              <a:srgbClr val="000000"/>
            </a:solidFill>
            <a:prstDash val="solid"/>
            <a:round/>
            <a:headEnd len="sm" w="sm" type="none"/>
            <a:tailEnd len="sm" w="sm" type="none"/>
          </a:ln>
        </p:spPr>
      </p:cxnSp>
      <p:sp>
        <p:nvSpPr>
          <p:cNvPr id="552" name="Google Shape;552;p81"/>
          <p:cNvSpPr txBox="1"/>
          <p:nvPr/>
        </p:nvSpPr>
        <p:spPr>
          <a:xfrm>
            <a:off x="3419644" y="3938722"/>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53" name="Google Shape;553;p81"/>
          <p:cNvSpPr txBox="1"/>
          <p:nvPr/>
        </p:nvSpPr>
        <p:spPr>
          <a:xfrm>
            <a:off x="2657147" y="3971376"/>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54" name="Google Shape;554;p81"/>
          <p:cNvSpPr txBox="1"/>
          <p:nvPr/>
        </p:nvSpPr>
        <p:spPr>
          <a:xfrm>
            <a:off x="4276841" y="2343249"/>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55" name="Google Shape;555;p81"/>
          <p:cNvSpPr txBox="1"/>
          <p:nvPr/>
        </p:nvSpPr>
        <p:spPr>
          <a:xfrm>
            <a:off x="4276841" y="3028983"/>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56" name="Google Shape;556;p81"/>
          <p:cNvSpPr txBox="1"/>
          <p:nvPr/>
        </p:nvSpPr>
        <p:spPr>
          <a:xfrm>
            <a:off x="4305251" y="3943294"/>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57" name="Google Shape;557;p81"/>
          <p:cNvSpPr txBox="1"/>
          <p:nvPr/>
        </p:nvSpPr>
        <p:spPr>
          <a:xfrm>
            <a:off x="3408215" y="168625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cxnSp>
        <p:nvCxnSpPr>
          <p:cNvPr id="558" name="Google Shape;558;p81"/>
          <p:cNvCxnSpPr/>
          <p:nvPr/>
        </p:nvCxnSpPr>
        <p:spPr>
          <a:xfrm rot="10800000">
            <a:off x="3999841" y="1914056"/>
            <a:ext cx="371700" cy="2143200"/>
          </a:xfrm>
          <a:prstGeom prst="straightConnector1">
            <a:avLst/>
          </a:prstGeom>
          <a:noFill/>
          <a:ln cap="flat" cmpd="sng" w="18000">
            <a:solidFill>
              <a:srgbClr val="FF0000"/>
            </a:solidFill>
            <a:prstDash val="solid"/>
            <a:round/>
            <a:headEnd len="sm" w="sm" type="none"/>
            <a:tailEnd len="med" w="med" type="triangle"/>
          </a:ln>
        </p:spPr>
      </p:cxnSp>
      <p:sp>
        <p:nvSpPr>
          <p:cNvPr id="559" name="Google Shape;559;p81"/>
          <p:cNvSpPr txBox="1"/>
          <p:nvPr/>
        </p:nvSpPr>
        <p:spPr>
          <a:xfrm>
            <a:off x="2723991" y="4000112"/>
            <a:ext cx="1428600" cy="6210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3800" strike="noStrike">
                <a:solidFill>
                  <a:srgbClr val="FF0000"/>
                </a:solidFill>
                <a:latin typeface="Arial"/>
                <a:ea typeface="Arial"/>
                <a:cs typeface="Arial"/>
                <a:sym typeface="Arial"/>
              </a:rPr>
              <a:t>0   1</a:t>
            </a:r>
            <a:endParaRPr b="0" sz="3800" strike="noStrike">
              <a:solidFill>
                <a:srgbClr val="000000"/>
              </a:solidFill>
              <a:latin typeface="Arial"/>
              <a:ea typeface="Arial"/>
              <a:cs typeface="Arial"/>
              <a:sym typeface="Arial"/>
            </a:endParaRPr>
          </a:p>
        </p:txBody>
      </p:sp>
      <p:sp>
        <p:nvSpPr>
          <p:cNvPr id="560" name="Google Shape;560;p81"/>
          <p:cNvSpPr/>
          <p:nvPr/>
        </p:nvSpPr>
        <p:spPr>
          <a:xfrm>
            <a:off x="5643575" y="1578325"/>
            <a:ext cx="2838300" cy="1352100"/>
          </a:xfrm>
          <a:prstGeom prst="wedgeRoundRectCallout">
            <a:avLst>
              <a:gd fmla="val -106086" name="adj1"/>
              <a:gd fmla="val -31747" name="adj2"/>
              <a:gd fmla="val 0" name="adj3"/>
            </a:avLst>
          </a:prstGeom>
          <a:solidFill>
            <a:srgbClr val="CC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 sz="2400">
                <a:solidFill>
                  <a:srgbClr val="FF0000"/>
                </a:solidFill>
                <a:latin typeface="Ubuntu"/>
                <a:ea typeface="Ubuntu"/>
                <a:cs typeface="Ubuntu"/>
                <a:sym typeface="Ubuntu"/>
              </a:rPr>
              <a:t>繰り上がって</a:t>
            </a:r>
            <a:endParaRPr sz="2400">
              <a:solidFill>
                <a:schemeClr val="dk1"/>
              </a:solidFill>
            </a:endParaRPr>
          </a:p>
          <a:p>
            <a:pPr indent="0" lvl="0" marL="0" rtl="0" algn="ctr">
              <a:spcBef>
                <a:spcPts val="0"/>
              </a:spcBef>
              <a:spcAft>
                <a:spcPts val="0"/>
              </a:spcAft>
              <a:buNone/>
            </a:pPr>
            <a:r>
              <a:rPr lang="ja" sz="2400">
                <a:solidFill>
                  <a:srgbClr val="FF0000"/>
                </a:solidFill>
                <a:latin typeface="Ubuntu"/>
                <a:ea typeface="Ubuntu"/>
                <a:cs typeface="Ubuntu"/>
                <a:sym typeface="Ubuntu"/>
              </a:rPr>
              <a:t>いない場合</a:t>
            </a:r>
            <a:endParaRPr sz="2400">
              <a:solidFill>
                <a:srgbClr val="FF0000"/>
              </a:solidFill>
              <a:latin typeface="Ubuntu"/>
              <a:ea typeface="Ubuntu"/>
              <a:cs typeface="Ubuntu"/>
              <a:sym typeface="Ubuntu"/>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59"/>
                                        </p:tgtEl>
                                        <p:attrNameLst>
                                          <p:attrName>style.visibility</p:attrName>
                                        </p:attrNameLst>
                                      </p:cBhvr>
                                      <p:to>
                                        <p:strVal val="visible"/>
                                      </p:to>
                                    </p:set>
                                    <p:anim calcmode="lin" valueType="num">
                                      <p:cBhvr additive="base">
                                        <p:cTn dur="500"/>
                                        <p:tgtEl>
                                          <p:spTgt spid="559"/>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4" name="Shape 564"/>
        <p:cNvGrpSpPr/>
        <p:nvPr/>
      </p:nvGrpSpPr>
      <p:grpSpPr>
        <a:xfrm>
          <a:off x="0" y="0"/>
          <a:ext cx="0" cy="0"/>
          <a:chOff x="0" y="0"/>
          <a:chExt cx="0" cy="0"/>
        </a:xfrm>
      </p:grpSpPr>
      <p:sp>
        <p:nvSpPr>
          <p:cNvPr id="565" name="Google Shape;565;p82"/>
          <p:cNvSpPr txBox="1"/>
          <p:nvPr/>
        </p:nvSpPr>
        <p:spPr>
          <a:xfrm>
            <a:off x="310224" y="-9143"/>
            <a:ext cx="8509500" cy="13521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プリント２枚目</a:t>
            </a:r>
            <a:br>
              <a:rPr b="0" lang="ja" sz="3800" strike="noStrike">
                <a:solidFill>
                  <a:srgbClr val="333333"/>
                </a:solidFill>
                <a:latin typeface="Arial"/>
                <a:ea typeface="Arial"/>
                <a:cs typeface="Arial"/>
                <a:sym typeface="Arial"/>
              </a:rPr>
            </a:br>
            <a:r>
              <a:rPr b="0" lang="ja" sz="3800" strike="noStrike">
                <a:solidFill>
                  <a:srgbClr val="333333"/>
                </a:solidFill>
                <a:latin typeface="Arial"/>
                <a:ea typeface="Arial"/>
                <a:cs typeface="Arial"/>
                <a:sym typeface="Arial"/>
              </a:rPr>
              <a:t>全加算回路の解説 (</a:t>
            </a:r>
            <a:r>
              <a:rPr b="0" lang="ja" sz="3800" strike="noStrike">
                <a:solidFill>
                  <a:srgbClr val="FF00FF"/>
                </a:solidFill>
                <a:latin typeface="Arial"/>
                <a:ea typeface="Arial"/>
                <a:cs typeface="Arial"/>
                <a:sym typeface="Arial"/>
              </a:rPr>
              <a:t>5段目</a:t>
            </a:r>
            <a:r>
              <a:rPr b="0" lang="ja" sz="3800" strike="noStrike">
                <a:solidFill>
                  <a:srgbClr val="333333"/>
                </a:solidFill>
                <a:latin typeface="Arial"/>
                <a:ea typeface="Arial"/>
                <a:cs typeface="Arial"/>
                <a:sym typeface="Arial"/>
              </a:rPr>
              <a:t>)</a:t>
            </a:r>
            <a:endParaRPr b="0" sz="3800" strike="noStrike">
              <a:solidFill>
                <a:srgbClr val="333333"/>
              </a:solidFill>
              <a:latin typeface="Arial"/>
              <a:ea typeface="Arial"/>
              <a:cs typeface="Arial"/>
              <a:sym typeface="Arial"/>
            </a:endParaRPr>
          </a:p>
        </p:txBody>
      </p:sp>
      <p:sp>
        <p:nvSpPr>
          <p:cNvPr id="566" name="Google Shape;566;p82"/>
          <p:cNvSpPr txBox="1"/>
          <p:nvPr/>
        </p:nvSpPr>
        <p:spPr>
          <a:xfrm>
            <a:off x="-29716" y="1555309"/>
            <a:ext cx="5099100" cy="3804000"/>
          </a:xfrm>
          <a:prstGeom prst="rect">
            <a:avLst/>
          </a:prstGeom>
          <a:noFill/>
          <a:ln>
            <a:noFill/>
          </a:ln>
        </p:spPr>
        <p:txBody>
          <a:bodyPr anchorCtr="0" anchor="t" bIns="46025" lIns="46025" spcFirstLastPara="1" rIns="46025" wrap="square" tIns="46025">
            <a:noAutofit/>
          </a:bodyPr>
          <a:lstStyle/>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全加算回路　　　　</a:t>
            </a:r>
            <a:r>
              <a:rPr b="0" lang="ja" sz="2600" strike="noStrike">
                <a:solidFill>
                  <a:srgbClr val="FF0000"/>
                </a:solidFill>
                <a:latin typeface="Arial"/>
                <a:ea typeface="Arial"/>
                <a:cs typeface="Arial"/>
                <a:sym typeface="Arial"/>
              </a:rPr>
              <a:t>X</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000000"/>
                </a:solidFill>
                <a:latin typeface="Arial"/>
                <a:ea typeface="Arial"/>
                <a:cs typeface="Arial"/>
                <a:sym typeface="Arial"/>
              </a:rPr>
              <a:t>　　　　　　　　　　　</a:t>
            </a:r>
            <a:r>
              <a:rPr b="0" lang="ja" sz="2600" strike="noStrike">
                <a:solidFill>
                  <a:srgbClr val="FF0000"/>
                </a:solidFill>
                <a:latin typeface="Arial"/>
                <a:ea typeface="Arial"/>
                <a:cs typeface="Arial"/>
                <a:sym typeface="Arial"/>
              </a:rPr>
              <a:t>A</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lang="ja" sz="2600">
                <a:solidFill>
                  <a:srgbClr val="FF0000"/>
                </a:solidFill>
              </a:rPr>
              <a:t>　　　　　＋)</a:t>
            </a:r>
            <a:r>
              <a:rPr b="0" lang="ja" sz="2600" strike="noStrike">
                <a:solidFill>
                  <a:srgbClr val="FF0000"/>
                </a:solidFill>
                <a:latin typeface="Arial"/>
                <a:ea typeface="Arial"/>
                <a:cs typeface="Arial"/>
                <a:sym typeface="Arial"/>
              </a:rPr>
              <a:t>　　　　　B</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l">
              <a:spcBef>
                <a:spcPts val="0"/>
              </a:spcBef>
              <a:spcAft>
                <a:spcPts val="0"/>
              </a:spcAft>
              <a:buNone/>
            </a:pPr>
            <a:r>
              <a:rPr b="0" lang="ja" sz="2600" strike="noStrike">
                <a:solidFill>
                  <a:srgbClr val="FF0000"/>
                </a:solidFill>
                <a:latin typeface="Arial"/>
                <a:ea typeface="Arial"/>
                <a:cs typeface="Arial"/>
                <a:sym typeface="Arial"/>
              </a:rPr>
              <a:t>　　　　　　 　　 C      S　　</a:t>
            </a:r>
            <a:endParaRPr b="0" sz="1800" strike="noStrike">
              <a:solidFill>
                <a:srgbClr val="000000"/>
              </a:solidFill>
              <a:latin typeface="Arial"/>
              <a:ea typeface="Arial"/>
              <a:cs typeface="Arial"/>
              <a:sym typeface="Arial"/>
            </a:endParaRPr>
          </a:p>
        </p:txBody>
      </p:sp>
      <p:sp>
        <p:nvSpPr>
          <p:cNvPr id="567" name="Google Shape;567;p82"/>
          <p:cNvSpPr txBox="1"/>
          <p:nvPr/>
        </p:nvSpPr>
        <p:spPr>
          <a:xfrm>
            <a:off x="3390907" y="2342923"/>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68" name="Google Shape;568;p82"/>
          <p:cNvSpPr txBox="1"/>
          <p:nvPr/>
        </p:nvSpPr>
        <p:spPr>
          <a:xfrm>
            <a:off x="3390907" y="302441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cxnSp>
        <p:nvCxnSpPr>
          <p:cNvPr id="569" name="Google Shape;569;p82"/>
          <p:cNvCxnSpPr/>
          <p:nvPr/>
        </p:nvCxnSpPr>
        <p:spPr>
          <a:xfrm>
            <a:off x="1428661" y="3657245"/>
            <a:ext cx="3714600" cy="0"/>
          </a:xfrm>
          <a:prstGeom prst="straightConnector1">
            <a:avLst/>
          </a:prstGeom>
          <a:noFill/>
          <a:ln cap="flat" cmpd="sng" w="9525">
            <a:solidFill>
              <a:srgbClr val="000000"/>
            </a:solidFill>
            <a:prstDash val="solid"/>
            <a:round/>
            <a:headEnd len="sm" w="sm" type="none"/>
            <a:tailEnd len="sm" w="sm" type="none"/>
          </a:ln>
        </p:spPr>
      </p:cxnSp>
      <p:sp>
        <p:nvSpPr>
          <p:cNvPr id="570" name="Google Shape;570;p82"/>
          <p:cNvSpPr txBox="1"/>
          <p:nvPr/>
        </p:nvSpPr>
        <p:spPr>
          <a:xfrm>
            <a:off x="3419644" y="3938722"/>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71" name="Google Shape;571;p82"/>
          <p:cNvSpPr txBox="1"/>
          <p:nvPr/>
        </p:nvSpPr>
        <p:spPr>
          <a:xfrm>
            <a:off x="2657147" y="3971376"/>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FFFFFF"/>
                </a:solidFill>
                <a:latin typeface="Arial"/>
                <a:ea typeface="Arial"/>
                <a:cs typeface="Arial"/>
                <a:sym typeface="Arial"/>
              </a:rPr>
              <a:t>0</a:t>
            </a:r>
            <a:endParaRPr b="0" sz="1600" strike="noStrike">
              <a:solidFill>
                <a:srgbClr val="000000"/>
              </a:solidFill>
              <a:latin typeface="Arial"/>
              <a:ea typeface="Arial"/>
              <a:cs typeface="Arial"/>
              <a:sym typeface="Arial"/>
            </a:endParaRPr>
          </a:p>
        </p:txBody>
      </p:sp>
      <p:sp>
        <p:nvSpPr>
          <p:cNvPr id="572" name="Google Shape;572;p82"/>
          <p:cNvSpPr txBox="1"/>
          <p:nvPr/>
        </p:nvSpPr>
        <p:spPr>
          <a:xfrm>
            <a:off x="4276841" y="2343249"/>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73" name="Google Shape;573;p82"/>
          <p:cNvSpPr txBox="1"/>
          <p:nvPr/>
        </p:nvSpPr>
        <p:spPr>
          <a:xfrm>
            <a:off x="4276841" y="3028983"/>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74" name="Google Shape;574;p82"/>
          <p:cNvSpPr txBox="1"/>
          <p:nvPr/>
        </p:nvSpPr>
        <p:spPr>
          <a:xfrm>
            <a:off x="4305251" y="3943294"/>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a:t>
            </a:r>
            <a:endParaRPr b="0" sz="1600" strike="noStrike">
              <a:solidFill>
                <a:srgbClr val="000000"/>
              </a:solidFill>
              <a:latin typeface="Arial"/>
              <a:ea typeface="Arial"/>
              <a:cs typeface="Arial"/>
              <a:sym typeface="Arial"/>
            </a:endParaRPr>
          </a:p>
        </p:txBody>
      </p:sp>
      <p:sp>
        <p:nvSpPr>
          <p:cNvPr id="575" name="Google Shape;575;p82"/>
          <p:cNvSpPr txBox="1"/>
          <p:nvPr/>
        </p:nvSpPr>
        <p:spPr>
          <a:xfrm>
            <a:off x="3408215" y="1686251"/>
            <a:ext cx="428400" cy="637200"/>
          </a:xfrm>
          <a:prstGeom prst="rect">
            <a:avLst/>
          </a:prstGeom>
          <a:noFill/>
          <a:ln cap="flat" cmpd="sng" w="18000">
            <a:solidFill>
              <a:srgbClr val="000000"/>
            </a:solidFill>
            <a:prstDash val="solid"/>
            <a:round/>
            <a:headEnd len="sm" w="sm" type="none"/>
            <a:tailEnd len="sm" w="sm" type="none"/>
          </a:ln>
        </p:spPr>
        <p:txBody>
          <a:bodyPr anchorCtr="0" anchor="t" bIns="48975" lIns="89800" spcFirstLastPara="1" rIns="89800" wrap="square" tIns="48975">
            <a:noAutofit/>
          </a:bodyPr>
          <a:lstStyle/>
          <a:p>
            <a:pPr indent="0" lvl="0" marL="0" marR="0" rtl="0" algn="r">
              <a:spcBef>
                <a:spcPts val="0"/>
              </a:spcBef>
              <a:spcAft>
                <a:spcPts val="0"/>
              </a:spcAft>
              <a:buNone/>
            </a:pPr>
            <a:r>
              <a:rPr b="0" lang="ja" sz="3600" strike="noStrike">
                <a:solidFill>
                  <a:srgbClr val="000000"/>
                </a:solidFill>
                <a:latin typeface="Arial"/>
                <a:ea typeface="Arial"/>
                <a:cs typeface="Arial"/>
                <a:sym typeface="Arial"/>
              </a:rPr>
              <a:t>1</a:t>
            </a:r>
            <a:endParaRPr b="0" sz="1600" strike="noStrike">
              <a:solidFill>
                <a:srgbClr val="000000"/>
              </a:solidFill>
              <a:latin typeface="Arial"/>
              <a:ea typeface="Arial"/>
              <a:cs typeface="Arial"/>
              <a:sym typeface="Arial"/>
            </a:endParaRPr>
          </a:p>
        </p:txBody>
      </p:sp>
      <p:cxnSp>
        <p:nvCxnSpPr>
          <p:cNvPr id="576" name="Google Shape;576;p82"/>
          <p:cNvCxnSpPr/>
          <p:nvPr/>
        </p:nvCxnSpPr>
        <p:spPr>
          <a:xfrm rot="10800000">
            <a:off x="3999841" y="1914056"/>
            <a:ext cx="371700" cy="2143200"/>
          </a:xfrm>
          <a:prstGeom prst="straightConnector1">
            <a:avLst/>
          </a:prstGeom>
          <a:noFill/>
          <a:ln cap="flat" cmpd="sng" w="18000">
            <a:solidFill>
              <a:srgbClr val="FF0000"/>
            </a:solidFill>
            <a:prstDash val="solid"/>
            <a:round/>
            <a:headEnd len="sm" w="sm" type="none"/>
            <a:tailEnd len="med" w="med" type="triangle"/>
          </a:ln>
        </p:spPr>
      </p:cxnSp>
      <p:sp>
        <p:nvSpPr>
          <p:cNvPr id="577" name="Google Shape;577;p82"/>
          <p:cNvSpPr txBox="1"/>
          <p:nvPr/>
        </p:nvSpPr>
        <p:spPr>
          <a:xfrm>
            <a:off x="2723991" y="4000112"/>
            <a:ext cx="1428600" cy="621000"/>
          </a:xfrm>
          <a:prstGeom prst="rect">
            <a:avLst/>
          </a:prstGeom>
          <a:noFill/>
          <a:ln>
            <a:noFill/>
          </a:ln>
        </p:spPr>
        <p:txBody>
          <a:bodyPr anchorCtr="0" anchor="t" bIns="40825" lIns="81625" spcFirstLastPara="1" rIns="81625" wrap="square" tIns="40825">
            <a:noAutofit/>
          </a:bodyPr>
          <a:lstStyle/>
          <a:p>
            <a:pPr indent="0" lvl="0" marL="0" marR="0" rtl="0" algn="l">
              <a:spcBef>
                <a:spcPts val="0"/>
              </a:spcBef>
              <a:spcAft>
                <a:spcPts val="0"/>
              </a:spcAft>
              <a:buNone/>
            </a:pPr>
            <a:r>
              <a:rPr b="0" lang="ja" sz="3800" strike="noStrike">
                <a:solidFill>
                  <a:srgbClr val="FF0000"/>
                </a:solidFill>
                <a:latin typeface="Arial"/>
                <a:ea typeface="Arial"/>
                <a:cs typeface="Arial"/>
                <a:sym typeface="Arial"/>
              </a:rPr>
              <a:t>0   1</a:t>
            </a:r>
            <a:endParaRPr b="0" sz="3800" strike="noStrike">
              <a:solidFill>
                <a:srgbClr val="000000"/>
              </a:solidFill>
              <a:latin typeface="Arial"/>
              <a:ea typeface="Arial"/>
              <a:cs typeface="Arial"/>
              <a:sym typeface="Arial"/>
            </a:endParaRPr>
          </a:p>
        </p:txBody>
      </p:sp>
      <p:sp>
        <p:nvSpPr>
          <p:cNvPr id="578" name="Google Shape;578;p82"/>
          <p:cNvSpPr/>
          <p:nvPr/>
        </p:nvSpPr>
        <p:spPr>
          <a:xfrm>
            <a:off x="5643575" y="1578325"/>
            <a:ext cx="2838300" cy="1352100"/>
          </a:xfrm>
          <a:prstGeom prst="wedgeRoundRectCallout">
            <a:avLst>
              <a:gd fmla="val -106086" name="adj1"/>
              <a:gd fmla="val -31747" name="adj2"/>
              <a:gd fmla="val 0" name="adj3"/>
            </a:avLst>
          </a:prstGeom>
          <a:solidFill>
            <a:srgbClr val="CC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 sz="2400">
                <a:solidFill>
                  <a:srgbClr val="FF0000"/>
                </a:solidFill>
                <a:latin typeface="Ubuntu"/>
                <a:ea typeface="Ubuntu"/>
                <a:cs typeface="Ubuntu"/>
                <a:sym typeface="Ubuntu"/>
              </a:rPr>
              <a:t>繰り上がって</a:t>
            </a:r>
            <a:endParaRPr sz="2400">
              <a:solidFill>
                <a:schemeClr val="dk1"/>
              </a:solidFill>
            </a:endParaRPr>
          </a:p>
          <a:p>
            <a:pPr indent="0" lvl="0" marL="0" rtl="0" algn="ctr">
              <a:spcBef>
                <a:spcPts val="0"/>
              </a:spcBef>
              <a:spcAft>
                <a:spcPts val="0"/>
              </a:spcAft>
              <a:buNone/>
            </a:pPr>
            <a:r>
              <a:rPr lang="ja" sz="2400">
                <a:solidFill>
                  <a:srgbClr val="FF0000"/>
                </a:solidFill>
                <a:latin typeface="Ubuntu"/>
                <a:ea typeface="Ubuntu"/>
                <a:cs typeface="Ubuntu"/>
                <a:sym typeface="Ubuntu"/>
              </a:rPr>
              <a:t>いる場合</a:t>
            </a:r>
            <a:endParaRPr sz="2400">
              <a:solidFill>
                <a:srgbClr val="FF0000"/>
              </a:solidFill>
              <a:latin typeface="Ubuntu"/>
              <a:ea typeface="Ubuntu"/>
              <a:cs typeface="Ubuntu"/>
              <a:sym typeface="Ubuntu"/>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77"/>
                                        </p:tgtEl>
                                        <p:attrNameLst>
                                          <p:attrName>style.visibility</p:attrName>
                                        </p:attrNameLst>
                                      </p:cBhvr>
                                      <p:to>
                                        <p:strVal val="visible"/>
                                      </p:to>
                                    </p:set>
                                    <p:anim calcmode="lin" valueType="num">
                                      <p:cBhvr additive="base">
                                        <p:cTn dur="500"/>
                                        <p:tgtEl>
                                          <p:spTgt spid="57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3" name="Shape 583"/>
        <p:cNvGrpSpPr/>
        <p:nvPr/>
      </p:nvGrpSpPr>
      <p:grpSpPr>
        <a:xfrm>
          <a:off x="0" y="0"/>
          <a:ext cx="0" cy="0"/>
          <a:chOff x="0" y="0"/>
          <a:chExt cx="0" cy="0"/>
        </a:xfrm>
      </p:grpSpPr>
      <p:sp>
        <p:nvSpPr>
          <p:cNvPr id="584" name="Google Shape;584;p83"/>
          <p:cNvSpPr txBox="1"/>
          <p:nvPr>
            <p:ph type="title"/>
          </p:nvPr>
        </p:nvSpPr>
        <p:spPr>
          <a:xfrm>
            <a:off x="311700" y="445025"/>
            <a:ext cx="8520600" cy="572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3600" u="none" cap="none" strike="noStrike">
                <a:solidFill>
                  <a:schemeClr val="dk1"/>
                </a:solidFill>
                <a:latin typeface="Calibri"/>
                <a:ea typeface="Calibri"/>
                <a:cs typeface="Calibri"/>
                <a:sym typeface="Calibri"/>
              </a:rPr>
              <a:t>１．コンピュータと情報処理</a:t>
            </a:r>
            <a:endParaRPr/>
          </a:p>
        </p:txBody>
      </p:sp>
      <p:sp>
        <p:nvSpPr>
          <p:cNvPr id="585" name="Google Shape;585;p83"/>
          <p:cNvSpPr/>
          <p:nvPr/>
        </p:nvSpPr>
        <p:spPr>
          <a:xfrm>
            <a:off x="7827963" y="176213"/>
            <a:ext cx="1008000" cy="5049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 sz="2400" u="none" cap="none" strike="noStrike">
                <a:solidFill>
                  <a:srgbClr val="FFFFFF"/>
                </a:solidFill>
                <a:latin typeface="Arial"/>
                <a:ea typeface="Arial"/>
                <a:cs typeface="Arial"/>
                <a:sym typeface="Arial"/>
              </a:rPr>
              <a:t>p.17</a:t>
            </a:r>
            <a:endParaRPr/>
          </a:p>
        </p:txBody>
      </p:sp>
      <p:sp>
        <p:nvSpPr>
          <p:cNvPr id="586" name="Google Shape;586;p83"/>
          <p:cNvSpPr/>
          <p:nvPr/>
        </p:nvSpPr>
        <p:spPr>
          <a:xfrm>
            <a:off x="6891338" y="831056"/>
            <a:ext cx="2101800" cy="330900"/>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ja" sz="2400" u="none" cap="none" strike="noStrike">
                <a:solidFill>
                  <a:srgbClr val="E2607B"/>
                </a:solidFill>
                <a:latin typeface="Arial"/>
                <a:ea typeface="Arial"/>
                <a:cs typeface="Arial"/>
                <a:sym typeface="Arial"/>
              </a:rPr>
              <a:t>第１章第１節</a:t>
            </a:r>
            <a:endParaRPr b="0" i="0" sz="2400" u="none" cap="none" strike="noStrike">
              <a:solidFill>
                <a:srgbClr val="E2607B"/>
              </a:solidFill>
              <a:latin typeface="Arial"/>
              <a:ea typeface="Arial"/>
              <a:cs typeface="Arial"/>
              <a:sym typeface="Arial"/>
            </a:endParaRPr>
          </a:p>
        </p:txBody>
      </p:sp>
      <p:sp>
        <p:nvSpPr>
          <p:cNvPr id="587" name="Google Shape;587;p83"/>
          <p:cNvSpPr txBox="1"/>
          <p:nvPr/>
        </p:nvSpPr>
        <p:spPr>
          <a:xfrm>
            <a:off x="467544" y="1281113"/>
            <a:ext cx="4592700" cy="438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ja" sz="3200" u="none" cap="none" strike="noStrike">
                <a:solidFill>
                  <a:schemeClr val="dk1"/>
                </a:solidFill>
                <a:latin typeface="Calibri"/>
                <a:ea typeface="Calibri"/>
                <a:cs typeface="Calibri"/>
                <a:sym typeface="Calibri"/>
              </a:rPr>
              <a:t>CPU</a:t>
            </a:r>
            <a:r>
              <a:rPr b="0" i="0" lang="ja" sz="3200" u="none" cap="none" strike="noStrike">
                <a:solidFill>
                  <a:schemeClr val="dk1"/>
                </a:solidFill>
                <a:latin typeface="Arial"/>
                <a:ea typeface="Arial"/>
                <a:cs typeface="Arial"/>
                <a:sym typeface="Arial"/>
              </a:rPr>
              <a:t>とメインメモリの動作</a:t>
            </a:r>
            <a:endParaRPr/>
          </a:p>
        </p:txBody>
      </p:sp>
      <p:sp>
        <p:nvSpPr>
          <p:cNvPr id="588" name="Google Shape;588;p83"/>
          <p:cNvSpPr/>
          <p:nvPr/>
        </p:nvSpPr>
        <p:spPr>
          <a:xfrm>
            <a:off x="467544" y="1665685"/>
            <a:ext cx="7956600" cy="622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E2607B"/>
              </a:buClr>
              <a:buSzPts val="2400"/>
              <a:buFont typeface="Noto Sans Symbols"/>
              <a:buChar char="●"/>
            </a:pPr>
            <a:r>
              <a:rPr b="0" i="0" lang="ja" sz="2400" u="none" cap="none" strike="noStrike">
                <a:solidFill>
                  <a:srgbClr val="FF0000"/>
                </a:solidFill>
                <a:latin typeface="Calibri"/>
                <a:ea typeface="Calibri"/>
                <a:cs typeface="Calibri"/>
                <a:sym typeface="Calibri"/>
              </a:rPr>
              <a:t>コンピュータが扱う命令やデータは，８ビット（＝１バイト）をひとまとまりとしてメインメモリに記憶される。</a:t>
            </a:r>
            <a:endParaRPr/>
          </a:p>
        </p:txBody>
      </p:sp>
      <p:sp>
        <p:nvSpPr>
          <p:cNvPr id="589" name="Google Shape;589;p83"/>
          <p:cNvSpPr txBox="1"/>
          <p:nvPr/>
        </p:nvSpPr>
        <p:spPr>
          <a:xfrm>
            <a:off x="467544" y="2350294"/>
            <a:ext cx="7694700" cy="624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E2607B"/>
              </a:buClr>
              <a:buSzPts val="2400"/>
              <a:buFont typeface="Noto Sans Symbols"/>
              <a:buChar char="●"/>
            </a:pPr>
            <a:r>
              <a:rPr b="0" i="0" lang="ja" sz="2400" u="none" cap="none" strike="noStrike">
                <a:solidFill>
                  <a:schemeClr val="dk1"/>
                </a:solidFill>
                <a:latin typeface="Arial"/>
                <a:ea typeface="Arial"/>
                <a:cs typeface="Arial"/>
                <a:sym typeface="Arial"/>
              </a:rPr>
              <a:t>メインメモリの内部は１バイトごとに区分けされ，　　　　　　　０からはじまる「アドレス（番地）」がつけられている。</a:t>
            </a:r>
            <a:endParaRPr/>
          </a:p>
        </p:txBody>
      </p:sp>
      <p:pic>
        <p:nvPicPr>
          <p:cNvPr id="590" name="Google Shape;590;p83"/>
          <p:cNvPicPr preferRelativeResize="0"/>
          <p:nvPr/>
        </p:nvPicPr>
        <p:blipFill rotWithShape="1">
          <a:blip r:embed="rId3">
            <a:alphaModFix/>
          </a:blip>
          <a:srcRect b="0" l="0" r="0" t="0"/>
          <a:stretch/>
        </p:blipFill>
        <p:spPr>
          <a:xfrm>
            <a:off x="576263" y="3138488"/>
            <a:ext cx="7380300" cy="1986000"/>
          </a:xfrm>
          <a:prstGeom prst="rect">
            <a:avLst/>
          </a:prstGeom>
          <a:noFill/>
          <a:ln>
            <a:noFill/>
          </a:ln>
        </p:spPr>
      </p:pic>
      <p:sp>
        <p:nvSpPr>
          <p:cNvPr id="591" name="Google Shape;591;p83"/>
          <p:cNvSpPr/>
          <p:nvPr/>
        </p:nvSpPr>
        <p:spPr>
          <a:xfrm>
            <a:off x="268288" y="908447"/>
            <a:ext cx="2863500" cy="3321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2400" u="none" cap="none" strike="noStrike">
                <a:solidFill>
                  <a:schemeClr val="lt1"/>
                </a:solidFill>
                <a:latin typeface="Calibri"/>
                <a:ea typeface="Calibri"/>
                <a:cs typeface="Calibri"/>
                <a:sym typeface="Calibri"/>
              </a:rPr>
              <a:t>３．</a:t>
            </a:r>
            <a:r>
              <a:rPr b="0" i="0" lang="ja" sz="2400" u="none" cap="none" strike="noStrike">
                <a:solidFill>
                  <a:schemeClr val="lt1"/>
                </a:solidFill>
                <a:latin typeface="Arial"/>
                <a:ea typeface="Arial"/>
                <a:cs typeface="Arial"/>
                <a:sym typeface="Arial"/>
              </a:rPr>
              <a:t>CPU</a:t>
            </a:r>
            <a:r>
              <a:rPr b="0" i="0" lang="ja" sz="2400" u="none" cap="none" strike="noStrike">
                <a:solidFill>
                  <a:schemeClr val="lt1"/>
                </a:solidFill>
                <a:latin typeface="Calibri"/>
                <a:ea typeface="Calibri"/>
                <a:cs typeface="Calibri"/>
                <a:sym typeface="Calibri"/>
              </a:rPr>
              <a:t>と論理回路</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6" name="Shape 596"/>
        <p:cNvGrpSpPr/>
        <p:nvPr/>
      </p:nvGrpSpPr>
      <p:grpSpPr>
        <a:xfrm>
          <a:off x="0" y="0"/>
          <a:ext cx="0" cy="0"/>
          <a:chOff x="0" y="0"/>
          <a:chExt cx="0" cy="0"/>
        </a:xfrm>
      </p:grpSpPr>
      <p:sp>
        <p:nvSpPr>
          <p:cNvPr id="597" name="Google Shape;597;p84"/>
          <p:cNvSpPr txBox="1"/>
          <p:nvPr>
            <p:ph type="title"/>
          </p:nvPr>
        </p:nvSpPr>
        <p:spPr>
          <a:xfrm>
            <a:off x="311700" y="445025"/>
            <a:ext cx="8520600" cy="572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3600" u="none" cap="none" strike="noStrike">
                <a:solidFill>
                  <a:schemeClr val="dk1"/>
                </a:solidFill>
                <a:latin typeface="Calibri"/>
                <a:ea typeface="Calibri"/>
                <a:cs typeface="Calibri"/>
                <a:sym typeface="Calibri"/>
              </a:rPr>
              <a:t>１．コンピュータと情報処理</a:t>
            </a:r>
            <a:endParaRPr/>
          </a:p>
        </p:txBody>
      </p:sp>
      <p:sp>
        <p:nvSpPr>
          <p:cNvPr id="598" name="Google Shape;598;p84"/>
          <p:cNvSpPr/>
          <p:nvPr/>
        </p:nvSpPr>
        <p:spPr>
          <a:xfrm>
            <a:off x="7827963" y="176213"/>
            <a:ext cx="1008000" cy="5049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 sz="2400" u="none" cap="none" strike="noStrike">
                <a:solidFill>
                  <a:srgbClr val="FFFFFF"/>
                </a:solidFill>
                <a:latin typeface="Arial"/>
                <a:ea typeface="Arial"/>
                <a:cs typeface="Arial"/>
                <a:sym typeface="Arial"/>
              </a:rPr>
              <a:t>p.17</a:t>
            </a:r>
            <a:endParaRPr/>
          </a:p>
        </p:txBody>
      </p:sp>
      <p:sp>
        <p:nvSpPr>
          <p:cNvPr id="599" name="Google Shape;599;p84"/>
          <p:cNvSpPr/>
          <p:nvPr/>
        </p:nvSpPr>
        <p:spPr>
          <a:xfrm>
            <a:off x="6891338" y="831056"/>
            <a:ext cx="2101800" cy="330900"/>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ja" sz="2400" u="none" cap="none" strike="noStrike">
                <a:solidFill>
                  <a:srgbClr val="E2607B"/>
                </a:solidFill>
                <a:latin typeface="Arial"/>
                <a:ea typeface="Arial"/>
                <a:cs typeface="Arial"/>
                <a:sym typeface="Arial"/>
              </a:rPr>
              <a:t>第１章第１節</a:t>
            </a:r>
            <a:endParaRPr b="0" i="0" sz="2400" u="none" cap="none" strike="noStrike">
              <a:solidFill>
                <a:srgbClr val="E2607B"/>
              </a:solidFill>
              <a:latin typeface="Arial"/>
              <a:ea typeface="Arial"/>
              <a:cs typeface="Arial"/>
              <a:sym typeface="Arial"/>
            </a:endParaRPr>
          </a:p>
        </p:txBody>
      </p:sp>
      <p:sp>
        <p:nvSpPr>
          <p:cNvPr id="600" name="Google Shape;600;p84"/>
          <p:cNvSpPr txBox="1"/>
          <p:nvPr/>
        </p:nvSpPr>
        <p:spPr>
          <a:xfrm>
            <a:off x="467544" y="1281113"/>
            <a:ext cx="5004600" cy="438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ja" sz="3200" u="none" cap="none" strike="noStrike">
                <a:solidFill>
                  <a:schemeClr val="dk1"/>
                </a:solidFill>
                <a:latin typeface="Arial"/>
                <a:ea typeface="Arial"/>
                <a:cs typeface="Arial"/>
                <a:sym typeface="Arial"/>
              </a:rPr>
              <a:t>CPU</a:t>
            </a:r>
            <a:r>
              <a:rPr b="0" i="0" lang="ja" sz="3200" u="none" cap="none" strike="noStrike">
                <a:solidFill>
                  <a:schemeClr val="dk1"/>
                </a:solidFill>
                <a:latin typeface="Calibri"/>
                <a:ea typeface="Calibri"/>
                <a:cs typeface="Calibri"/>
                <a:sym typeface="Calibri"/>
              </a:rPr>
              <a:t>とメインメモリの動作</a:t>
            </a:r>
            <a:endParaRPr/>
          </a:p>
        </p:txBody>
      </p:sp>
      <p:sp>
        <p:nvSpPr>
          <p:cNvPr id="601" name="Google Shape;601;p84"/>
          <p:cNvSpPr/>
          <p:nvPr/>
        </p:nvSpPr>
        <p:spPr>
          <a:xfrm>
            <a:off x="467544" y="1726379"/>
            <a:ext cx="8280900" cy="26544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E2607B"/>
              </a:buClr>
              <a:buSzPts val="2800"/>
              <a:buFont typeface="Noto Sans Symbols"/>
              <a:buChar char="●"/>
            </a:pPr>
            <a:r>
              <a:rPr b="0" i="0" lang="ja" sz="2800" u="none" cap="none" strike="noStrike">
                <a:solidFill>
                  <a:schemeClr val="dk1"/>
                </a:solidFill>
                <a:latin typeface="Arial"/>
                <a:ea typeface="Arial"/>
                <a:cs typeface="Arial"/>
                <a:sym typeface="Arial"/>
              </a:rPr>
              <a:t>CPUは，次の４つの動作を繰り返して命令を処理する。</a:t>
            </a:r>
            <a:endParaRPr b="0" i="0" sz="2800" u="none" cap="none" strike="noStrike">
              <a:solidFill>
                <a:schemeClr val="dk1"/>
              </a:solidFill>
              <a:latin typeface="Arial"/>
              <a:ea typeface="Arial"/>
              <a:cs typeface="Arial"/>
              <a:sym typeface="Arial"/>
            </a:endParaRPr>
          </a:p>
          <a:p>
            <a:pPr indent="-11112" lvl="0" marL="87312" marR="0" rtl="0" algn="l">
              <a:spcBef>
                <a:spcPts val="1400"/>
              </a:spcBef>
              <a:spcAft>
                <a:spcPts val="0"/>
              </a:spcAft>
              <a:buClr>
                <a:srgbClr val="005C95"/>
              </a:buClr>
              <a:buFont typeface="Noto Sans Symbols"/>
              <a:buNone/>
            </a:pPr>
            <a:r>
              <a:rPr b="0" i="0" lang="ja" sz="2800" u="none" cap="none" strike="noStrike">
                <a:solidFill>
                  <a:schemeClr val="dk1"/>
                </a:solidFill>
                <a:latin typeface="Arial"/>
                <a:ea typeface="Arial"/>
                <a:cs typeface="Arial"/>
                <a:sym typeface="Arial"/>
              </a:rPr>
              <a:t>1. メインメモリのアドレスを指定して命令を読み込む。</a:t>
            </a:r>
            <a:endParaRPr b="0" i="0" sz="2800" u="none" cap="none" strike="noStrike">
              <a:solidFill>
                <a:schemeClr val="dk1"/>
              </a:solidFill>
              <a:latin typeface="Arial"/>
              <a:ea typeface="Arial"/>
              <a:cs typeface="Arial"/>
              <a:sym typeface="Arial"/>
            </a:endParaRPr>
          </a:p>
          <a:p>
            <a:pPr indent="-11112" lvl="0" marL="87312" marR="0" rtl="0" algn="l">
              <a:spcBef>
                <a:spcPts val="1400"/>
              </a:spcBef>
              <a:spcAft>
                <a:spcPts val="0"/>
              </a:spcAft>
              <a:buClr>
                <a:srgbClr val="005C95"/>
              </a:buClr>
              <a:buFont typeface="Noto Sans Symbols"/>
              <a:buNone/>
            </a:pPr>
            <a:r>
              <a:rPr b="0" i="0" lang="ja" sz="2800" u="none" cap="none" strike="noStrike">
                <a:solidFill>
                  <a:schemeClr val="dk1"/>
                </a:solidFill>
                <a:latin typeface="Arial"/>
                <a:ea typeface="Arial"/>
                <a:cs typeface="Arial"/>
                <a:sym typeface="Arial"/>
              </a:rPr>
              <a:t>2. 読み込んだ命令を解読する。</a:t>
            </a:r>
            <a:endParaRPr b="0" i="0" sz="2800" u="none" cap="none" strike="noStrike">
              <a:solidFill>
                <a:schemeClr val="dk1"/>
              </a:solidFill>
              <a:latin typeface="Arial"/>
              <a:ea typeface="Arial"/>
              <a:cs typeface="Arial"/>
              <a:sym typeface="Arial"/>
            </a:endParaRPr>
          </a:p>
          <a:p>
            <a:pPr indent="-11112" lvl="0" marL="87312" marR="0" rtl="0" algn="l">
              <a:spcBef>
                <a:spcPts val="1400"/>
              </a:spcBef>
              <a:spcAft>
                <a:spcPts val="0"/>
              </a:spcAft>
              <a:buClr>
                <a:srgbClr val="005C95"/>
              </a:buClr>
              <a:buFont typeface="Noto Sans Symbols"/>
              <a:buNone/>
            </a:pPr>
            <a:r>
              <a:rPr b="0" i="0" lang="ja" sz="2800" u="none" cap="none" strike="noStrike">
                <a:solidFill>
                  <a:schemeClr val="dk1"/>
                </a:solidFill>
                <a:latin typeface="Arial"/>
                <a:ea typeface="Arial"/>
                <a:cs typeface="Arial"/>
                <a:sym typeface="Arial"/>
              </a:rPr>
              <a:t>3. 解読された命令を実行する。</a:t>
            </a:r>
            <a:endParaRPr b="0" i="0" sz="2800" u="none" cap="none" strike="noStrike">
              <a:solidFill>
                <a:schemeClr val="dk1"/>
              </a:solidFill>
              <a:latin typeface="Arial"/>
              <a:ea typeface="Arial"/>
              <a:cs typeface="Arial"/>
              <a:sym typeface="Arial"/>
            </a:endParaRPr>
          </a:p>
          <a:p>
            <a:pPr indent="-11112" lvl="0" marL="87312" marR="0" rtl="0" algn="l">
              <a:spcBef>
                <a:spcPts val="1400"/>
              </a:spcBef>
              <a:spcAft>
                <a:spcPts val="0"/>
              </a:spcAft>
              <a:buClr>
                <a:srgbClr val="005C95"/>
              </a:buClr>
              <a:buFont typeface="Noto Sans Symbols"/>
              <a:buNone/>
            </a:pPr>
            <a:r>
              <a:rPr b="0" i="0" lang="ja" sz="2800" u="none" cap="none" strike="noStrike">
                <a:solidFill>
                  <a:schemeClr val="dk1"/>
                </a:solidFill>
                <a:latin typeface="Arial"/>
                <a:ea typeface="Arial"/>
                <a:cs typeface="Arial"/>
                <a:sym typeface="Arial"/>
              </a:rPr>
              <a:t>4. 処理した結果をメインメモリなどに書き出す。</a:t>
            </a:r>
            <a:endParaRPr b="0" i="0" sz="2800" u="none" cap="none" strike="noStrike">
              <a:solidFill>
                <a:schemeClr val="dk1"/>
              </a:solidFill>
              <a:latin typeface="Arial"/>
              <a:ea typeface="Arial"/>
              <a:cs typeface="Arial"/>
              <a:sym typeface="Arial"/>
            </a:endParaRPr>
          </a:p>
        </p:txBody>
      </p:sp>
      <p:sp>
        <p:nvSpPr>
          <p:cNvPr id="602" name="Google Shape;602;p84"/>
          <p:cNvSpPr/>
          <p:nvPr/>
        </p:nvSpPr>
        <p:spPr>
          <a:xfrm>
            <a:off x="268288" y="908447"/>
            <a:ext cx="2863500" cy="3321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2400" u="none" cap="none" strike="noStrike">
                <a:solidFill>
                  <a:schemeClr val="lt1"/>
                </a:solidFill>
                <a:latin typeface="Calibri"/>
                <a:ea typeface="Calibri"/>
                <a:cs typeface="Calibri"/>
                <a:sym typeface="Calibri"/>
              </a:rPr>
              <a:t>３．</a:t>
            </a:r>
            <a:r>
              <a:rPr b="0" i="0" lang="ja" sz="2400" u="none" cap="none" strike="noStrike">
                <a:solidFill>
                  <a:schemeClr val="lt1"/>
                </a:solidFill>
                <a:latin typeface="Arial"/>
                <a:ea typeface="Arial"/>
                <a:cs typeface="Arial"/>
                <a:sym typeface="Arial"/>
              </a:rPr>
              <a:t>CPU</a:t>
            </a:r>
            <a:r>
              <a:rPr b="0" i="0" lang="ja" sz="2400" u="none" cap="none" strike="noStrike">
                <a:solidFill>
                  <a:schemeClr val="lt1"/>
                </a:solidFill>
                <a:latin typeface="Calibri"/>
                <a:ea typeface="Calibri"/>
                <a:cs typeface="Calibri"/>
                <a:sym typeface="Calibri"/>
              </a:rPr>
              <a:t>と論理回路</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6" name="Shape 606"/>
        <p:cNvGrpSpPr/>
        <p:nvPr/>
      </p:nvGrpSpPr>
      <p:grpSpPr>
        <a:xfrm>
          <a:off x="0" y="0"/>
          <a:ext cx="0" cy="0"/>
          <a:chOff x="0" y="0"/>
          <a:chExt cx="0" cy="0"/>
        </a:xfrm>
      </p:grpSpPr>
      <p:sp>
        <p:nvSpPr>
          <p:cNvPr id="607" name="Google Shape;607;p8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2800"/>
              <a:buFont typeface="Arial"/>
              <a:buNone/>
            </a:pPr>
            <a:r>
              <a:rPr b="0" i="0" lang="ja" sz="3600" u="none" cap="none" strike="noStrike">
                <a:solidFill>
                  <a:schemeClr val="dk1"/>
                </a:solidFill>
                <a:latin typeface="Arial"/>
                <a:ea typeface="Arial"/>
                <a:cs typeface="Arial"/>
                <a:sym typeface="Arial"/>
              </a:rPr>
              <a:t>今日提出のプリント</a:t>
            </a:r>
            <a:endParaRPr b="0" i="0" sz="3600" u="none" cap="none" strike="noStrike">
              <a:solidFill>
                <a:schemeClr val="dk1"/>
              </a:solidFill>
              <a:latin typeface="Arial"/>
              <a:ea typeface="Arial"/>
              <a:cs typeface="Arial"/>
              <a:sym typeface="Arial"/>
            </a:endParaRPr>
          </a:p>
        </p:txBody>
      </p:sp>
      <p:sp>
        <p:nvSpPr>
          <p:cNvPr id="608" name="Google Shape;608;p85"/>
          <p:cNvSpPr txBox="1"/>
          <p:nvPr>
            <p:ph idx="1" type="body"/>
          </p:nvPr>
        </p:nvSpPr>
        <p:spPr>
          <a:xfrm>
            <a:off x="311700" y="1505900"/>
            <a:ext cx="8520600" cy="33501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1600"/>
              </a:spcBef>
              <a:spcAft>
                <a:spcPts val="0"/>
              </a:spcAft>
              <a:buClr>
                <a:schemeClr val="dk2"/>
              </a:buClr>
              <a:buSzPts val="1800"/>
              <a:buFont typeface="Arial"/>
              <a:buNone/>
            </a:pPr>
            <a:r>
              <a:rPr b="0" i="0" lang="ja" sz="4000" u="none" cap="none" strike="noStrike">
                <a:solidFill>
                  <a:srgbClr val="000000"/>
                </a:solidFill>
                <a:latin typeface="Arial"/>
                <a:ea typeface="Arial"/>
                <a:cs typeface="Arial"/>
                <a:sym typeface="Arial"/>
              </a:rPr>
              <a:t>第</a:t>
            </a:r>
            <a:r>
              <a:rPr lang="ja" sz="4000">
                <a:solidFill>
                  <a:srgbClr val="000000"/>
                </a:solidFill>
              </a:rPr>
              <a:t>１０</a:t>
            </a:r>
            <a:r>
              <a:rPr b="0" i="0" lang="ja" sz="4000" u="none" cap="none" strike="noStrike">
                <a:solidFill>
                  <a:srgbClr val="000000"/>
                </a:solidFill>
                <a:latin typeface="Arial"/>
                <a:ea typeface="Arial"/>
                <a:cs typeface="Arial"/>
                <a:sym typeface="Arial"/>
              </a:rPr>
              <a:t>回授業プリント-1</a:t>
            </a:r>
            <a:r>
              <a:rPr lang="ja" sz="4000">
                <a:solidFill>
                  <a:srgbClr val="000000"/>
                </a:solidFill>
              </a:rPr>
              <a:t>〜-3</a:t>
            </a:r>
            <a:endParaRPr b="0" i="0" sz="4000" u="none" cap="none" strike="noStrike">
              <a:solidFill>
                <a:srgbClr val="FF0000"/>
              </a:solidFill>
              <a:latin typeface="Arial"/>
              <a:ea typeface="Arial"/>
              <a:cs typeface="Arial"/>
              <a:sym typeface="Arial"/>
            </a:endParaRPr>
          </a:p>
          <a:p>
            <a:pPr indent="0" lvl="0" marL="0" marR="0" rtl="0" algn="l">
              <a:lnSpc>
                <a:spcPct val="115000"/>
              </a:lnSpc>
              <a:spcBef>
                <a:spcPts val="1600"/>
              </a:spcBef>
              <a:spcAft>
                <a:spcPts val="0"/>
              </a:spcAft>
              <a:buClr>
                <a:schemeClr val="dk2"/>
              </a:buClr>
              <a:buSzPts val="1800"/>
              <a:buFont typeface="Arial"/>
              <a:buNone/>
            </a:pPr>
            <a:r>
              <a:t/>
            </a:r>
            <a:endParaRPr b="0" i="0" sz="2600" u="none" cap="none" strike="noStrike">
              <a:solidFill>
                <a:srgbClr val="0000FF"/>
              </a:solidFill>
              <a:latin typeface="Arial"/>
              <a:ea typeface="Arial"/>
              <a:cs typeface="Arial"/>
              <a:sym typeface="Arial"/>
            </a:endParaRPr>
          </a:p>
          <a:p>
            <a:pPr indent="0" lvl="0" marL="0" marR="0" rtl="0" algn="l">
              <a:lnSpc>
                <a:spcPct val="115000"/>
              </a:lnSpc>
              <a:spcBef>
                <a:spcPts val="1600"/>
              </a:spcBef>
              <a:spcAft>
                <a:spcPts val="1600"/>
              </a:spcAft>
              <a:buClr>
                <a:schemeClr val="dk2"/>
              </a:buClr>
              <a:buSzPts val="1800"/>
              <a:buFont typeface="Arial"/>
              <a:buNone/>
            </a:pPr>
            <a:r>
              <a:t/>
            </a:r>
            <a:endParaRPr b="0" i="0" sz="34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52"/>
          <p:cNvSpPr txBox="1"/>
          <p:nvPr/>
        </p:nvSpPr>
        <p:spPr>
          <a:xfrm>
            <a:off x="0" y="0"/>
            <a:ext cx="9144000" cy="4789200"/>
          </a:xfrm>
          <a:prstGeom prst="rect">
            <a:avLst/>
          </a:prstGeom>
          <a:noFill/>
          <a:ln>
            <a:noFill/>
          </a:ln>
        </p:spPr>
        <p:txBody>
          <a:bodyPr anchorCtr="0" anchor="t" bIns="46025" lIns="46025" spcFirstLastPara="1" rIns="46025" wrap="square" tIns="46025">
            <a:noAutofit/>
          </a:bodyPr>
          <a:lstStyle/>
          <a:p>
            <a:pPr indent="0" lvl="0" marL="228600" marR="0" rtl="0" algn="ctr">
              <a:spcBef>
                <a:spcPts val="0"/>
              </a:spcBef>
              <a:spcAft>
                <a:spcPts val="0"/>
              </a:spcAft>
              <a:buNone/>
            </a:pPr>
            <a:r>
              <a:rPr b="0" lang="ja" sz="4000" strike="noStrike">
                <a:solidFill>
                  <a:srgbClr val="B84700"/>
                </a:solidFill>
                <a:latin typeface="Arial"/>
                <a:ea typeface="Arial"/>
                <a:cs typeface="Arial"/>
                <a:sym typeface="Arial"/>
              </a:rPr>
              <a:t>演算</a:t>
            </a:r>
            <a:r>
              <a:rPr b="0" lang="ja" sz="4000" strike="noStrike">
                <a:solidFill>
                  <a:srgbClr val="000000"/>
                </a:solidFill>
                <a:latin typeface="Arial"/>
                <a:ea typeface="Arial"/>
                <a:cs typeface="Arial"/>
                <a:sym typeface="Arial"/>
              </a:rPr>
              <a:t>とは？</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3600" strike="noStrike">
                <a:solidFill>
                  <a:srgbClr val="000000"/>
                </a:solidFill>
                <a:latin typeface="Arial"/>
                <a:ea typeface="Arial"/>
                <a:cs typeface="Arial"/>
                <a:sym typeface="Arial"/>
              </a:rPr>
              <a:t>コンピュータにさせる計算の事。</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3600" strike="noStrike">
                <a:solidFill>
                  <a:srgbClr val="000000"/>
                </a:solidFill>
                <a:latin typeface="Arial"/>
                <a:ea typeface="Arial"/>
                <a:cs typeface="Arial"/>
                <a:sym typeface="Arial"/>
              </a:rPr>
              <a:t>四則演算、論理演算などがある。</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4000" strike="noStrike">
                <a:solidFill>
                  <a:srgbClr val="B84700"/>
                </a:solidFill>
                <a:latin typeface="Arial"/>
                <a:ea typeface="Arial"/>
                <a:cs typeface="Arial"/>
                <a:sym typeface="Arial"/>
              </a:rPr>
              <a:t>論理演算</a:t>
            </a:r>
            <a:r>
              <a:rPr b="0" lang="ja" sz="4000" strike="noStrike">
                <a:solidFill>
                  <a:srgbClr val="000000"/>
                </a:solidFill>
                <a:latin typeface="Arial"/>
                <a:ea typeface="Arial"/>
                <a:cs typeface="Arial"/>
                <a:sym typeface="Arial"/>
              </a:rPr>
              <a:t>とは？</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3600" strike="noStrike">
                <a:solidFill>
                  <a:srgbClr val="0000FF"/>
                </a:solidFill>
                <a:latin typeface="Arial"/>
                <a:ea typeface="Arial"/>
                <a:cs typeface="Arial"/>
                <a:sym typeface="Arial"/>
              </a:rPr>
              <a:t>1か0かの2通りの入力値に対して</a:t>
            </a:r>
            <a:endParaRPr b="0" sz="36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3600" strike="noStrike">
                <a:solidFill>
                  <a:srgbClr val="0000FF"/>
                </a:solidFill>
                <a:latin typeface="Arial"/>
                <a:ea typeface="Arial"/>
                <a:cs typeface="Arial"/>
                <a:sym typeface="Arial"/>
              </a:rPr>
              <a:t>1つの値を出力する演算。　　</a:t>
            </a:r>
            <a:endParaRPr b="0" sz="36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3600" strike="noStrike">
                <a:solidFill>
                  <a:srgbClr val="0000FF"/>
                </a:solidFill>
                <a:latin typeface="Arial"/>
                <a:ea typeface="Arial"/>
                <a:cs typeface="Arial"/>
                <a:sym typeface="Arial"/>
              </a:rPr>
              <a:t>AND ,OR ,NOT ,XOR ,NANDなど</a:t>
            </a:r>
            <a:endParaRPr b="0" sz="36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3600" strike="noStrike">
                <a:solidFill>
                  <a:srgbClr val="0000FF"/>
                </a:solidFill>
                <a:latin typeface="Arial"/>
                <a:ea typeface="Arial"/>
                <a:cs typeface="Arial"/>
                <a:sym typeface="Arial"/>
              </a:rPr>
              <a:t>の演算パターンがある。</a:t>
            </a:r>
            <a:endParaRPr b="0" sz="3600"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53"/>
          <p:cNvSpPr txBox="1"/>
          <p:nvPr/>
        </p:nvSpPr>
        <p:spPr>
          <a:xfrm>
            <a:off x="310224" y="505810"/>
            <a:ext cx="8509500" cy="922500"/>
          </a:xfrm>
          <a:prstGeom prst="rect">
            <a:avLst/>
          </a:prstGeom>
          <a:noFill/>
          <a:ln>
            <a:noFill/>
          </a:ln>
        </p:spPr>
        <p:txBody>
          <a:bodyPr anchorCtr="1" anchor="ctr" bIns="46025" lIns="46025" spcFirstLastPara="1" rIns="46025" wrap="square" tIns="46025">
            <a:noAutofit/>
          </a:bodyPr>
          <a:lstStyle/>
          <a:p>
            <a:pPr indent="0" lvl="0" marL="0" marR="0" rtl="0" algn="ctr">
              <a:spcBef>
                <a:spcPts val="0"/>
              </a:spcBef>
              <a:spcAft>
                <a:spcPts val="0"/>
              </a:spcAft>
              <a:buNone/>
            </a:pPr>
            <a:r>
              <a:rPr b="0" lang="ja" sz="3800" strike="noStrike">
                <a:solidFill>
                  <a:srgbClr val="333333"/>
                </a:solidFill>
                <a:latin typeface="Arial"/>
                <a:ea typeface="Arial"/>
                <a:cs typeface="Arial"/>
                <a:sym typeface="Arial"/>
              </a:rPr>
              <a:t>論理演算のキーワード</a:t>
            </a:r>
            <a:endParaRPr b="0" sz="3800" strike="noStrike">
              <a:solidFill>
                <a:srgbClr val="333333"/>
              </a:solidFill>
              <a:latin typeface="Arial"/>
              <a:ea typeface="Arial"/>
              <a:cs typeface="Arial"/>
              <a:sym typeface="Arial"/>
            </a:endParaRPr>
          </a:p>
        </p:txBody>
      </p:sp>
      <p:sp>
        <p:nvSpPr>
          <p:cNvPr id="244" name="Google Shape;244;p53"/>
          <p:cNvSpPr txBox="1"/>
          <p:nvPr/>
        </p:nvSpPr>
        <p:spPr>
          <a:xfrm>
            <a:off x="0" y="1453102"/>
            <a:ext cx="9143400" cy="3216000"/>
          </a:xfrm>
          <a:prstGeom prst="rect">
            <a:avLst/>
          </a:prstGeom>
          <a:noFill/>
          <a:ln>
            <a:noFill/>
          </a:ln>
        </p:spPr>
        <p:txBody>
          <a:bodyPr anchorCtr="0" anchor="t" bIns="46025" lIns="46025" spcFirstLastPara="1" rIns="46025" wrap="square" tIns="46025">
            <a:noAutofit/>
          </a:bodyPr>
          <a:lstStyle/>
          <a:p>
            <a:pPr indent="0" lvl="0" marL="228600" marR="0" rtl="0" algn="ctr">
              <a:spcBef>
                <a:spcPts val="0"/>
              </a:spcBef>
              <a:spcAft>
                <a:spcPts val="0"/>
              </a:spcAft>
              <a:buNone/>
            </a:pPr>
            <a:r>
              <a:rPr b="0" lang="ja" sz="4000" strike="noStrike">
                <a:solidFill>
                  <a:srgbClr val="000000"/>
                </a:solidFill>
                <a:latin typeface="Arial"/>
                <a:ea typeface="Arial"/>
                <a:cs typeface="Arial"/>
                <a:sym typeface="Arial"/>
              </a:rPr>
              <a:t>1ならば真（true)</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4000" strike="noStrike">
                <a:solidFill>
                  <a:srgbClr val="000000"/>
                </a:solidFill>
                <a:latin typeface="Arial"/>
                <a:ea typeface="Arial"/>
                <a:cs typeface="Arial"/>
                <a:sym typeface="Arial"/>
              </a:rPr>
              <a:t>0ならば偽(false)</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3600" strike="noStrike">
                <a:solidFill>
                  <a:srgbClr val="000000"/>
                </a:solidFill>
                <a:latin typeface="Arial"/>
                <a:ea typeface="Arial"/>
                <a:cs typeface="Arial"/>
                <a:sym typeface="Arial"/>
              </a:rPr>
              <a:t> </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0" lang="ja" sz="4000" strike="noStrike">
                <a:solidFill>
                  <a:srgbClr val="000000"/>
                </a:solidFill>
                <a:latin typeface="Arial"/>
                <a:ea typeface="Arial"/>
                <a:cs typeface="Arial"/>
                <a:sym typeface="Arial"/>
              </a:rPr>
              <a:t>各論理素子の演算結果をまとめた表を</a:t>
            </a:r>
            <a:endParaRPr b="0" sz="1800" strike="noStrike">
              <a:solidFill>
                <a:srgbClr val="000000"/>
              </a:solidFill>
              <a:latin typeface="Arial"/>
              <a:ea typeface="Arial"/>
              <a:cs typeface="Arial"/>
              <a:sym typeface="Arial"/>
            </a:endParaRPr>
          </a:p>
          <a:p>
            <a:pPr indent="0" lvl="0" marL="228600" marR="0" rtl="0" algn="ctr">
              <a:spcBef>
                <a:spcPts val="0"/>
              </a:spcBef>
              <a:spcAft>
                <a:spcPts val="0"/>
              </a:spcAft>
              <a:buNone/>
            </a:pPr>
            <a:r>
              <a:rPr b="1" lang="ja" sz="4900" strike="noStrike">
                <a:solidFill>
                  <a:srgbClr val="B84700"/>
                </a:solidFill>
                <a:latin typeface="Arial"/>
                <a:ea typeface="Arial"/>
                <a:cs typeface="Arial"/>
                <a:sym typeface="Arial"/>
              </a:rPr>
              <a:t>真理値表</a:t>
            </a:r>
            <a:r>
              <a:rPr b="0" lang="ja" sz="4000" strike="noStrike">
                <a:solidFill>
                  <a:srgbClr val="000000"/>
                </a:solidFill>
                <a:latin typeface="Arial"/>
                <a:ea typeface="Arial"/>
                <a:cs typeface="Arial"/>
                <a:sym typeface="Arial"/>
              </a:rPr>
              <a:t>と言う。</a:t>
            </a:r>
            <a:endParaRPr b="0" sz="1800"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5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ja"/>
              <a:t>論理回路ー１　論理否定　NOT回路</a:t>
            </a:r>
            <a:endParaRPr/>
          </a:p>
        </p:txBody>
      </p:sp>
      <p:pic>
        <p:nvPicPr>
          <p:cNvPr id="250" name="Google Shape;250;p54" title="JMOOC放送大学_1_1_論理否定.mp4">
            <a:hlinkClick r:id="rId3"/>
          </p:cNvPr>
          <p:cNvPicPr preferRelativeResize="0"/>
          <p:nvPr/>
        </p:nvPicPr>
        <p:blipFill>
          <a:blip r:embed="rId4">
            <a:alphaModFix/>
          </a:blip>
          <a:stretch>
            <a:fillRect/>
          </a:stretch>
        </p:blipFill>
        <p:spPr>
          <a:xfrm>
            <a:off x="1821488" y="1017725"/>
            <a:ext cx="5501024" cy="41257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55"/>
          <p:cNvSpPr txBox="1"/>
          <p:nvPr>
            <p:ph type="title"/>
          </p:nvPr>
        </p:nvSpPr>
        <p:spPr>
          <a:xfrm>
            <a:off x="311700" y="445025"/>
            <a:ext cx="8520600" cy="572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3600" u="none" cap="none" strike="noStrike">
                <a:solidFill>
                  <a:schemeClr val="dk1"/>
                </a:solidFill>
                <a:latin typeface="Calibri"/>
                <a:ea typeface="Calibri"/>
                <a:cs typeface="Calibri"/>
                <a:sym typeface="Calibri"/>
              </a:rPr>
              <a:t>１．コンピュータと情報処理</a:t>
            </a:r>
            <a:endParaRPr/>
          </a:p>
        </p:txBody>
      </p:sp>
      <p:sp>
        <p:nvSpPr>
          <p:cNvPr id="257" name="Google Shape;257;p55"/>
          <p:cNvSpPr/>
          <p:nvPr/>
        </p:nvSpPr>
        <p:spPr>
          <a:xfrm>
            <a:off x="7827963" y="176213"/>
            <a:ext cx="1008000" cy="5049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 sz="2400" u="none" cap="none" strike="noStrike">
                <a:solidFill>
                  <a:srgbClr val="FFFFFF"/>
                </a:solidFill>
                <a:latin typeface="Arial"/>
                <a:ea typeface="Arial"/>
                <a:cs typeface="Arial"/>
                <a:sym typeface="Arial"/>
              </a:rPr>
              <a:t>p.16</a:t>
            </a:r>
            <a:endParaRPr/>
          </a:p>
        </p:txBody>
      </p:sp>
      <p:sp>
        <p:nvSpPr>
          <p:cNvPr id="258" name="Google Shape;258;p55"/>
          <p:cNvSpPr/>
          <p:nvPr/>
        </p:nvSpPr>
        <p:spPr>
          <a:xfrm>
            <a:off x="6891338" y="831056"/>
            <a:ext cx="2101800" cy="330900"/>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ja" sz="2400" u="none" cap="none" strike="noStrike">
                <a:solidFill>
                  <a:srgbClr val="E2607B"/>
                </a:solidFill>
                <a:latin typeface="Arial"/>
                <a:ea typeface="Arial"/>
                <a:cs typeface="Arial"/>
                <a:sym typeface="Arial"/>
              </a:rPr>
              <a:t>第１章第１節</a:t>
            </a:r>
            <a:endParaRPr b="0" i="0" sz="2400" u="none" cap="none" strike="noStrike">
              <a:solidFill>
                <a:srgbClr val="E2607B"/>
              </a:solidFill>
              <a:latin typeface="Arial"/>
              <a:ea typeface="Arial"/>
              <a:cs typeface="Arial"/>
              <a:sym typeface="Arial"/>
            </a:endParaRPr>
          </a:p>
        </p:txBody>
      </p:sp>
      <p:sp>
        <p:nvSpPr>
          <p:cNvPr id="259" name="Google Shape;259;p55"/>
          <p:cNvSpPr/>
          <p:nvPr/>
        </p:nvSpPr>
        <p:spPr>
          <a:xfrm>
            <a:off x="8058150" y="4736306"/>
            <a:ext cx="987300" cy="326100"/>
          </a:xfrm>
          <a:prstGeom prst="roundRect">
            <a:avLst>
              <a:gd fmla="val 16667" name="adj"/>
            </a:avLst>
          </a:prstGeom>
          <a:noFill/>
          <a:ln cap="flat" cmpd="sng" w="19050">
            <a:solidFill>
              <a:srgbClr val="C89004"/>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260" name="Google Shape;260;p55"/>
          <p:cNvSpPr txBox="1"/>
          <p:nvPr/>
        </p:nvSpPr>
        <p:spPr>
          <a:xfrm>
            <a:off x="467544" y="1281113"/>
            <a:ext cx="4592700" cy="438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ja" sz="3200" u="none" cap="none" strike="noStrike">
                <a:solidFill>
                  <a:schemeClr val="dk1"/>
                </a:solidFill>
                <a:latin typeface="Calibri"/>
                <a:ea typeface="Calibri"/>
                <a:cs typeface="Calibri"/>
                <a:sym typeface="Calibri"/>
              </a:rPr>
              <a:t>CPUと論理回路</a:t>
            </a:r>
            <a:endParaRPr/>
          </a:p>
        </p:txBody>
      </p:sp>
      <p:sp>
        <p:nvSpPr>
          <p:cNvPr id="261" name="Google Shape;261;p55"/>
          <p:cNvSpPr/>
          <p:nvPr/>
        </p:nvSpPr>
        <p:spPr>
          <a:xfrm>
            <a:off x="467544" y="1715793"/>
            <a:ext cx="7227900" cy="342900"/>
          </a:xfrm>
          <a:prstGeom prst="rect">
            <a:avLst/>
          </a:prstGeom>
          <a:noFill/>
          <a:ln>
            <a:noFill/>
          </a:ln>
        </p:spPr>
        <p:txBody>
          <a:bodyPr anchorCtr="0" anchor="t" bIns="45700" lIns="91425" spcFirstLastPara="1" rIns="91425" wrap="square" tIns="45700">
            <a:noAutofit/>
          </a:bodyPr>
          <a:lstStyle/>
          <a:p>
            <a:pPr indent="-271462" lvl="0" marL="271462" marR="0" rtl="0" algn="l">
              <a:spcBef>
                <a:spcPts val="0"/>
              </a:spcBef>
              <a:spcAft>
                <a:spcPts val="0"/>
              </a:spcAft>
              <a:buClr>
                <a:srgbClr val="E2607B"/>
              </a:buClr>
              <a:buSzPts val="2400"/>
              <a:buFont typeface="Noto Sans Symbols"/>
              <a:buChar char="●"/>
            </a:pPr>
            <a:r>
              <a:rPr b="0" i="0" lang="ja" sz="2400" u="none" cap="none" strike="noStrike">
                <a:solidFill>
                  <a:schemeClr val="dk1"/>
                </a:solidFill>
                <a:latin typeface="Arial"/>
                <a:ea typeface="Arial"/>
                <a:cs typeface="Arial"/>
                <a:sym typeface="Arial"/>
              </a:rPr>
              <a:t>NOT回路（否定回路）</a:t>
            </a:r>
            <a:endParaRPr b="0" i="0" sz="2400" u="none" cap="none" strike="noStrike">
              <a:solidFill>
                <a:schemeClr val="dk1"/>
              </a:solidFill>
              <a:latin typeface="Arial"/>
              <a:ea typeface="Arial"/>
              <a:cs typeface="Arial"/>
              <a:sym typeface="Arial"/>
            </a:endParaRPr>
          </a:p>
        </p:txBody>
      </p:sp>
      <p:pic>
        <p:nvPicPr>
          <p:cNvPr id="262" name="Google Shape;262;p55"/>
          <p:cNvPicPr preferRelativeResize="0"/>
          <p:nvPr/>
        </p:nvPicPr>
        <p:blipFill rotWithShape="1">
          <a:blip r:embed="rId3">
            <a:alphaModFix/>
          </a:blip>
          <a:srcRect b="0" l="0" r="0" t="0"/>
          <a:stretch/>
        </p:blipFill>
        <p:spPr>
          <a:xfrm>
            <a:off x="539550" y="2247725"/>
            <a:ext cx="8112000" cy="1925100"/>
          </a:xfrm>
          <a:prstGeom prst="rect">
            <a:avLst/>
          </a:prstGeom>
          <a:noFill/>
          <a:ln>
            <a:noFill/>
          </a:ln>
        </p:spPr>
      </p:pic>
      <p:sp>
        <p:nvSpPr>
          <p:cNvPr id="263" name="Google Shape;263;p55"/>
          <p:cNvSpPr/>
          <p:nvPr/>
        </p:nvSpPr>
        <p:spPr>
          <a:xfrm>
            <a:off x="268288" y="908447"/>
            <a:ext cx="2863500" cy="332100"/>
          </a:xfrm>
          <a:prstGeom prst="roundRect">
            <a:avLst>
              <a:gd fmla="val 16667" name="adj"/>
            </a:avLst>
          </a:prstGeom>
          <a:solidFill>
            <a:srgbClr val="E2607B"/>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 sz="2400" u="none" cap="none" strike="noStrike">
                <a:solidFill>
                  <a:schemeClr val="lt1"/>
                </a:solidFill>
                <a:latin typeface="Calibri"/>
                <a:ea typeface="Calibri"/>
                <a:cs typeface="Calibri"/>
                <a:sym typeface="Calibri"/>
              </a:rPr>
              <a:t>３．</a:t>
            </a:r>
            <a:r>
              <a:rPr b="0" i="0" lang="ja" sz="2400" u="none" cap="none" strike="noStrike">
                <a:solidFill>
                  <a:schemeClr val="lt1"/>
                </a:solidFill>
                <a:latin typeface="Arial"/>
                <a:ea typeface="Arial"/>
                <a:cs typeface="Arial"/>
                <a:sym typeface="Arial"/>
              </a:rPr>
              <a:t>CPU</a:t>
            </a:r>
            <a:r>
              <a:rPr b="0" i="0" lang="ja" sz="2400" u="none" cap="none" strike="noStrike">
                <a:solidFill>
                  <a:schemeClr val="lt1"/>
                </a:solidFill>
                <a:latin typeface="Calibri"/>
                <a:ea typeface="Calibri"/>
                <a:cs typeface="Calibri"/>
                <a:sym typeface="Calibri"/>
              </a:rPr>
              <a:t>と論理回路</a:t>
            </a:r>
            <a:endParaRPr b="0" i="0" sz="2400" u="none" cap="none" strike="noStrike">
              <a:solidFill>
                <a:schemeClr val="lt1"/>
              </a:solidFill>
              <a:latin typeface="Calibri"/>
              <a:ea typeface="Calibri"/>
              <a:cs typeface="Calibri"/>
              <a:sym typeface="Calibri"/>
            </a:endParaRPr>
          </a:p>
        </p:txBody>
      </p:sp>
      <p:sp>
        <p:nvSpPr>
          <p:cNvPr id="264" name="Google Shape;264;p55"/>
          <p:cNvSpPr/>
          <p:nvPr/>
        </p:nvSpPr>
        <p:spPr>
          <a:xfrm>
            <a:off x="7723550" y="3255425"/>
            <a:ext cx="530700" cy="504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ja" sz="3600">
                <a:solidFill>
                  <a:srgbClr val="FF0000"/>
                </a:solidFill>
              </a:rPr>
              <a:t>？</a:t>
            </a:r>
            <a:endParaRPr sz="3600">
              <a:solidFill>
                <a:srgbClr val="FF0000"/>
              </a:solidFill>
            </a:endParaRPr>
          </a:p>
        </p:txBody>
      </p:sp>
      <p:sp>
        <p:nvSpPr>
          <p:cNvPr id="265" name="Google Shape;265;p55"/>
          <p:cNvSpPr/>
          <p:nvPr/>
        </p:nvSpPr>
        <p:spPr>
          <a:xfrm>
            <a:off x="5937350" y="4250950"/>
            <a:ext cx="1890600" cy="481800"/>
          </a:xfrm>
          <a:prstGeom prst="wedgeRoundRectCallout">
            <a:avLst>
              <a:gd fmla="val 52585" name="adj1"/>
              <a:gd fmla="val -157508" name="adj2"/>
              <a:gd fmla="val 0" name="adj3"/>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 sz="2400"/>
              <a:t>プリント記入</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5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ja" sz="3600"/>
              <a:t>NOT回路</a:t>
            </a:r>
            <a:endParaRPr sz="3600"/>
          </a:p>
        </p:txBody>
      </p:sp>
      <p:graphicFrame>
        <p:nvGraphicFramePr>
          <p:cNvPr id="271" name="Google Shape;271;p56"/>
          <p:cNvGraphicFramePr/>
          <p:nvPr/>
        </p:nvGraphicFramePr>
        <p:xfrm>
          <a:off x="5111200" y="1300450"/>
          <a:ext cx="3000000" cy="3000000"/>
        </p:xfrm>
        <a:graphic>
          <a:graphicData uri="http://schemas.openxmlformats.org/drawingml/2006/table">
            <a:tbl>
              <a:tblPr>
                <a:noFill/>
                <a:tableStyleId>{453E9521-098A-45F9-AEFD-B35416C5E173}</a:tableStyleId>
              </a:tblPr>
              <a:tblGrid>
                <a:gridCol w="1189825"/>
                <a:gridCol w="1189825"/>
              </a:tblGrid>
              <a:tr h="674525">
                <a:tc>
                  <a:txBody>
                    <a:bodyPr/>
                    <a:lstStyle/>
                    <a:p>
                      <a:pPr indent="0" lvl="0" marL="0" rtl="0" algn="ctr">
                        <a:spcBef>
                          <a:spcPts val="0"/>
                        </a:spcBef>
                        <a:spcAft>
                          <a:spcPts val="0"/>
                        </a:spcAft>
                        <a:buNone/>
                      </a:pPr>
                      <a:r>
                        <a:rPr lang="ja" sz="2400"/>
                        <a:t>A</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solidFill>
                            <a:schemeClr val="dk1"/>
                          </a:solidFill>
                        </a:rPr>
                        <a:t>Ａ</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74525">
                <a:tc>
                  <a:txBody>
                    <a:bodyPr/>
                    <a:lstStyle/>
                    <a:p>
                      <a:pPr indent="0" lvl="0" marL="0" rtl="0" algn="ctr">
                        <a:spcBef>
                          <a:spcPts val="0"/>
                        </a:spcBef>
                        <a:spcAft>
                          <a:spcPts val="0"/>
                        </a:spcAft>
                        <a:buNone/>
                      </a:pPr>
                      <a:r>
                        <a:rPr lang="ja" sz="2400"/>
                        <a:t>真</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ja" sz="2400"/>
                        <a:t>偽</a:t>
                      </a:r>
                      <a:endParaRPr sz="2400"/>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pic>
        <p:nvPicPr>
          <p:cNvPr id="272" name="Google Shape;272;p56"/>
          <p:cNvPicPr preferRelativeResize="0"/>
          <p:nvPr/>
        </p:nvPicPr>
        <p:blipFill>
          <a:blip r:embed="rId3">
            <a:alphaModFix/>
          </a:blip>
          <a:stretch>
            <a:fillRect/>
          </a:stretch>
        </p:blipFill>
        <p:spPr>
          <a:xfrm>
            <a:off x="634175" y="1790152"/>
            <a:ext cx="3857550" cy="2395748"/>
          </a:xfrm>
          <a:prstGeom prst="rect">
            <a:avLst/>
          </a:prstGeom>
          <a:noFill/>
          <a:ln>
            <a:noFill/>
          </a:ln>
        </p:spPr>
      </p:pic>
      <p:pic>
        <p:nvPicPr>
          <p:cNvPr id="273" name="Google Shape;273;p56"/>
          <p:cNvPicPr preferRelativeResize="0"/>
          <p:nvPr/>
        </p:nvPicPr>
        <p:blipFill>
          <a:blip r:embed="rId4">
            <a:alphaModFix/>
          </a:blip>
          <a:stretch>
            <a:fillRect/>
          </a:stretch>
        </p:blipFill>
        <p:spPr>
          <a:xfrm>
            <a:off x="2476175" y="515875"/>
            <a:ext cx="867265" cy="584900"/>
          </a:xfrm>
          <a:prstGeom prst="rect">
            <a:avLst/>
          </a:prstGeom>
          <a:noFill/>
          <a:ln>
            <a:noFill/>
          </a:ln>
        </p:spPr>
      </p:pic>
      <p:cxnSp>
        <p:nvCxnSpPr>
          <p:cNvPr id="274" name="Google Shape;274;p56"/>
          <p:cNvCxnSpPr/>
          <p:nvPr/>
        </p:nvCxnSpPr>
        <p:spPr>
          <a:xfrm>
            <a:off x="6787150" y="1431100"/>
            <a:ext cx="255000" cy="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5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ja"/>
              <a:t>論理回路ー２　論理積　AND回路</a:t>
            </a:r>
            <a:endParaRPr/>
          </a:p>
        </p:txBody>
      </p:sp>
      <p:pic>
        <p:nvPicPr>
          <p:cNvPr id="280" name="Google Shape;280;p57" title="JMOOC放送大学_1_5_論理積.mp4">
            <a:hlinkClick r:id="rId3"/>
          </p:cNvPr>
          <p:cNvPicPr preferRelativeResize="0"/>
          <p:nvPr/>
        </p:nvPicPr>
        <p:blipFill>
          <a:blip r:embed="rId4">
            <a:alphaModFix/>
          </a:blip>
          <a:stretch>
            <a:fillRect/>
          </a:stretch>
        </p:blipFill>
        <p:spPr>
          <a:xfrm>
            <a:off x="1760467" y="941525"/>
            <a:ext cx="5623067" cy="42173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