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1"/>
    <p:sldMasterId id="2147483704" r:id="rId2"/>
    <p:sldMasterId id="2147483717" r:id="rId3"/>
    <p:sldMasterId id="2147483733" r:id="rId4"/>
  </p:sldMasterIdLst>
  <p:notesMasterIdLst>
    <p:notesMasterId r:id="rId91"/>
  </p:notesMasterIdLst>
  <p:sldIdLst>
    <p:sldId id="337" r:id="rId5"/>
    <p:sldId id="386" r:id="rId6"/>
    <p:sldId id="391" r:id="rId7"/>
    <p:sldId id="259" r:id="rId8"/>
    <p:sldId id="260" r:id="rId9"/>
    <p:sldId id="268" r:id="rId10"/>
    <p:sldId id="269" r:id="rId11"/>
    <p:sldId id="270" r:id="rId12"/>
    <p:sldId id="378" r:id="rId13"/>
    <p:sldId id="379" r:id="rId14"/>
    <p:sldId id="380" r:id="rId15"/>
    <p:sldId id="381" r:id="rId16"/>
    <p:sldId id="279" r:id="rId17"/>
    <p:sldId id="283" r:id="rId18"/>
    <p:sldId id="284" r:id="rId19"/>
    <p:sldId id="285" r:id="rId20"/>
    <p:sldId id="286" r:id="rId21"/>
    <p:sldId id="287" r:id="rId22"/>
    <p:sldId id="292" r:id="rId23"/>
    <p:sldId id="293" r:id="rId24"/>
    <p:sldId id="296" r:id="rId25"/>
    <p:sldId id="300" r:id="rId26"/>
    <p:sldId id="301" r:id="rId27"/>
    <p:sldId id="303" r:id="rId28"/>
    <p:sldId id="307" r:id="rId29"/>
    <p:sldId id="308" r:id="rId30"/>
    <p:sldId id="309" r:id="rId31"/>
    <p:sldId id="313" r:id="rId32"/>
    <p:sldId id="317" r:id="rId33"/>
    <p:sldId id="321" r:id="rId34"/>
    <p:sldId id="322" r:id="rId35"/>
    <p:sldId id="323" r:id="rId36"/>
    <p:sldId id="327" r:id="rId37"/>
    <p:sldId id="328" r:id="rId38"/>
    <p:sldId id="368" r:id="rId39"/>
    <p:sldId id="261" r:id="rId40"/>
    <p:sldId id="262" r:id="rId41"/>
    <p:sldId id="263" r:id="rId42"/>
    <p:sldId id="264" r:id="rId43"/>
    <p:sldId id="385" r:id="rId44"/>
    <p:sldId id="265" r:id="rId45"/>
    <p:sldId id="266" r:id="rId46"/>
    <p:sldId id="267" r:id="rId47"/>
    <p:sldId id="271" r:id="rId48"/>
    <p:sldId id="375" r:id="rId49"/>
    <p:sldId id="376" r:id="rId50"/>
    <p:sldId id="377" r:id="rId51"/>
    <p:sldId id="280" r:id="rId52"/>
    <p:sldId id="281" r:id="rId53"/>
    <p:sldId id="282" r:id="rId54"/>
    <p:sldId id="382" r:id="rId55"/>
    <p:sldId id="289" r:id="rId56"/>
    <p:sldId id="290" r:id="rId57"/>
    <p:sldId id="383" r:id="rId58"/>
    <p:sldId id="294" r:id="rId59"/>
    <p:sldId id="295" r:id="rId60"/>
    <p:sldId id="297" r:id="rId61"/>
    <p:sldId id="298" r:id="rId62"/>
    <p:sldId id="299" r:id="rId63"/>
    <p:sldId id="384" r:id="rId64"/>
    <p:sldId id="304" r:id="rId65"/>
    <p:sldId id="305" r:id="rId66"/>
    <p:sldId id="306" r:id="rId67"/>
    <p:sldId id="310" r:id="rId68"/>
    <p:sldId id="311" r:id="rId69"/>
    <p:sldId id="312" r:id="rId70"/>
    <p:sldId id="314" r:id="rId71"/>
    <p:sldId id="315" r:id="rId72"/>
    <p:sldId id="316" r:id="rId73"/>
    <p:sldId id="318" r:id="rId74"/>
    <p:sldId id="319" r:id="rId75"/>
    <p:sldId id="320" r:id="rId76"/>
    <p:sldId id="324" r:id="rId77"/>
    <p:sldId id="325" r:id="rId78"/>
    <p:sldId id="326" r:id="rId79"/>
    <p:sldId id="329" r:id="rId80"/>
    <p:sldId id="330" r:id="rId81"/>
    <p:sldId id="331" r:id="rId82"/>
    <p:sldId id="332" r:id="rId83"/>
    <p:sldId id="333" r:id="rId84"/>
    <p:sldId id="334" r:id="rId85"/>
    <p:sldId id="387" r:id="rId86"/>
    <p:sldId id="388" r:id="rId87"/>
    <p:sldId id="389" r:id="rId88"/>
    <p:sldId id="390" r:id="rId89"/>
    <p:sldId id="362" r:id="rId90"/>
  </p:sldIdLst>
  <p:sldSz cx="9144000" cy="5143500" type="screen16x9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81ECD2DF-FBBA-264C-AED0-70B35388C249}">
          <p14:sldIdLst>
            <p14:sldId id="337"/>
            <p14:sldId id="386"/>
          </p14:sldIdLst>
        </p14:section>
        <p14:section name="sample" id="{9E8918AF-5ADA-9841-91CB-D8E8085FE903}">
          <p14:sldIdLst>
            <p14:sldId id="391"/>
          </p14:sldIdLst>
        </p14:section>
        <p14:section name="sample" id="{63C94EDF-3A76-4A87-8517-E0E9F4521E13}">
          <p14:sldIdLst/>
        </p14:section>
        <p14:section name="sample" id="{A52BF7C1-468B-6C47-9FB4-F944FBDD37AE}">
          <p14:sldIdLst>
            <p14:sldId id="259"/>
            <p14:sldId id="260"/>
            <p14:sldId id="268"/>
            <p14:sldId id="269"/>
            <p14:sldId id="270"/>
            <p14:sldId id="378"/>
            <p14:sldId id="379"/>
            <p14:sldId id="380"/>
            <p14:sldId id="381"/>
            <p14:sldId id="279"/>
            <p14:sldId id="283"/>
            <p14:sldId id="284"/>
            <p14:sldId id="285"/>
            <p14:sldId id="286"/>
            <p14:sldId id="287"/>
            <p14:sldId id="292"/>
            <p14:sldId id="293"/>
            <p14:sldId id="296"/>
            <p14:sldId id="300"/>
            <p14:sldId id="301"/>
            <p14:sldId id="303"/>
            <p14:sldId id="307"/>
            <p14:sldId id="308"/>
            <p14:sldId id="309"/>
            <p14:sldId id="313"/>
            <p14:sldId id="317"/>
            <p14:sldId id="321"/>
            <p14:sldId id="322"/>
            <p14:sldId id="323"/>
            <p14:sldId id="327"/>
            <p14:sldId id="328"/>
            <p14:sldId id="368"/>
            <p14:sldId id="261"/>
            <p14:sldId id="262"/>
            <p14:sldId id="263"/>
            <p14:sldId id="264"/>
            <p14:sldId id="385"/>
            <p14:sldId id="265"/>
            <p14:sldId id="266"/>
            <p14:sldId id="267"/>
            <p14:sldId id="271"/>
            <p14:sldId id="375"/>
            <p14:sldId id="376"/>
            <p14:sldId id="377"/>
            <p14:sldId id="280"/>
            <p14:sldId id="281"/>
            <p14:sldId id="282"/>
            <p14:sldId id="382"/>
            <p14:sldId id="289"/>
            <p14:sldId id="290"/>
            <p14:sldId id="383"/>
            <p14:sldId id="294"/>
            <p14:sldId id="295"/>
            <p14:sldId id="297"/>
            <p14:sldId id="298"/>
            <p14:sldId id="299"/>
            <p14:sldId id="384"/>
            <p14:sldId id="304"/>
            <p14:sldId id="305"/>
            <p14:sldId id="306"/>
            <p14:sldId id="310"/>
            <p14:sldId id="311"/>
            <p14:sldId id="312"/>
            <p14:sldId id="314"/>
            <p14:sldId id="315"/>
            <p14:sldId id="316"/>
            <p14:sldId id="318"/>
            <p14:sldId id="319"/>
            <p14:sldId id="320"/>
            <p14:sldId id="324"/>
            <p14:sldId id="325"/>
            <p14:sldId id="326"/>
            <p14:sldId id="329"/>
            <p14:sldId id="330"/>
            <p14:sldId id="331"/>
            <p14:sldId id="332"/>
            <p14:sldId id="333"/>
            <p14:sldId id="334"/>
            <p14:sldId id="387"/>
            <p14:sldId id="388"/>
            <p14:sldId id="389"/>
            <p14:sldId id="390"/>
            <p14:sldId id="3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29BB39-5756-43C1-8C73-711D708D073A}">
  <a:tblStyle styleId="{DF29BB39-5756-43C1-8C73-711D708D073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7798"/>
  </p:normalViewPr>
  <p:slideViewPr>
    <p:cSldViewPr snapToGrid="0" snapToObjects="1">
      <p:cViewPr varScale="1">
        <p:scale>
          <a:sx n="135" d="100"/>
          <a:sy n="135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tableStyles" Target="tableStyle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notesMaster" Target="notesMasters/notesMaster1.xml"/><Relationship Id="rId9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成瀬　浩健" userId="S::naruseh@kyoto-wu.ac.jp::6c2016af-1ea8-45bf-b3a8-abdc31cf99d8" providerId="AD" clId="Web-{0FD5BD43-4ED6-4446-B4C2-055E7BAA6F58}"/>
    <pc:docChg chg="addSld delSld modSld sldOrd">
      <pc:chgData name="成瀬　浩健" userId="S::naruseh@kyoto-wu.ac.jp::6c2016af-1ea8-45bf-b3a8-abdc31cf99d8" providerId="AD" clId="Web-{0FD5BD43-4ED6-4446-B4C2-055E7BAA6F58}" dt="2022-03-14T02:36:21.227" v="117" actId="20577"/>
      <pc:docMkLst>
        <pc:docMk/>
      </pc:docMkLst>
      <pc:sldChg chg="del">
        <pc:chgData name="成瀬　浩健" userId="S::naruseh@kyoto-wu.ac.jp::6c2016af-1ea8-45bf-b3a8-abdc31cf99d8" providerId="AD" clId="Web-{0FD5BD43-4ED6-4446-B4C2-055E7BAA6F58}" dt="2022-03-14T01:51:26.142" v="1"/>
        <pc:sldMkLst>
          <pc:docMk/>
          <pc:sldMk cId="0" sldId="256"/>
        </pc:sldMkLst>
      </pc:sldChg>
      <pc:sldChg chg="del">
        <pc:chgData name="成瀬　浩健" userId="S::naruseh@kyoto-wu.ac.jp::6c2016af-1ea8-45bf-b3a8-abdc31cf99d8" providerId="AD" clId="Web-{0FD5BD43-4ED6-4446-B4C2-055E7BAA6F58}" dt="2022-03-14T01:51:26.126" v="0"/>
        <pc:sldMkLst>
          <pc:docMk/>
          <pc:sldMk cId="0" sldId="257"/>
        </pc:sldMkLst>
      </pc:sldChg>
      <pc:sldChg chg="modSp">
        <pc:chgData name="成瀬　浩健" userId="S::naruseh@kyoto-wu.ac.jp::6c2016af-1ea8-45bf-b3a8-abdc31cf99d8" providerId="AD" clId="Web-{0FD5BD43-4ED6-4446-B4C2-055E7BAA6F58}" dt="2022-03-14T01:52:42.737" v="13" actId="20577"/>
        <pc:sldMkLst>
          <pc:docMk/>
          <pc:sldMk cId="0" sldId="260"/>
        </pc:sldMkLst>
        <pc:spChg chg="mod">
          <ac:chgData name="成瀬　浩健" userId="S::naruseh@kyoto-wu.ac.jp::6c2016af-1ea8-45bf-b3a8-abdc31cf99d8" providerId="AD" clId="Web-{0FD5BD43-4ED6-4446-B4C2-055E7BAA6F58}" dt="2022-03-14T01:52:42.737" v="13" actId="20577"/>
          <ac:spMkLst>
            <pc:docMk/>
            <pc:sldMk cId="0" sldId="260"/>
            <ac:spMk id="274" creationId="{00000000-0000-0000-0000-000000000000}"/>
          </ac:spMkLst>
        </pc:spChg>
      </pc:sldChg>
      <pc:sldChg chg="modSp ord">
        <pc:chgData name="成瀬　浩健" userId="S::naruseh@kyoto-wu.ac.jp::6c2016af-1ea8-45bf-b3a8-abdc31cf99d8" providerId="AD" clId="Web-{0FD5BD43-4ED6-4446-B4C2-055E7BAA6F58}" dt="2022-03-14T02:15:25.320" v="65" actId="20577"/>
        <pc:sldMkLst>
          <pc:docMk/>
          <pc:sldMk cId="0" sldId="261"/>
        </pc:sldMkLst>
        <pc:spChg chg="mod">
          <ac:chgData name="成瀬　浩健" userId="S::naruseh@kyoto-wu.ac.jp::6c2016af-1ea8-45bf-b3a8-abdc31cf99d8" providerId="AD" clId="Web-{0FD5BD43-4ED6-4446-B4C2-055E7BAA6F58}" dt="2022-03-14T02:15:25.320" v="65" actId="20577"/>
          <ac:spMkLst>
            <pc:docMk/>
            <pc:sldMk cId="0" sldId="261"/>
            <ac:spMk id="280" creationId="{00000000-0000-0000-0000-000000000000}"/>
          </ac:spMkLst>
        </pc:spChg>
      </pc:sldChg>
      <pc:sldChg chg="modSp">
        <pc:chgData name="成瀬　浩健" userId="S::naruseh@kyoto-wu.ac.jp::6c2016af-1ea8-45bf-b3a8-abdc31cf99d8" providerId="AD" clId="Web-{0FD5BD43-4ED6-4446-B4C2-055E7BAA6F58}" dt="2022-03-14T02:29:21.451" v="88" actId="20577"/>
        <pc:sldMkLst>
          <pc:docMk/>
          <pc:sldMk cId="0" sldId="262"/>
        </pc:sldMkLst>
        <pc:spChg chg="mod">
          <ac:chgData name="成瀬　浩健" userId="S::naruseh@kyoto-wu.ac.jp::6c2016af-1ea8-45bf-b3a8-abdc31cf99d8" providerId="AD" clId="Web-{0FD5BD43-4ED6-4446-B4C2-055E7BAA6F58}" dt="2022-03-14T02:29:21.451" v="88" actId="20577"/>
          <ac:spMkLst>
            <pc:docMk/>
            <pc:sldMk cId="0" sldId="262"/>
            <ac:spMk id="285" creationId="{00000000-0000-0000-0000-000000000000}"/>
          </ac:spMkLst>
        </pc:spChg>
        <pc:spChg chg="mod">
          <ac:chgData name="成瀬　浩健" userId="S::naruseh@kyoto-wu.ac.jp::6c2016af-1ea8-45bf-b3a8-abdc31cf99d8" providerId="AD" clId="Web-{0FD5BD43-4ED6-4446-B4C2-055E7BAA6F58}" dt="2022-03-14T02:19:54.249" v="76" actId="20577"/>
          <ac:spMkLst>
            <pc:docMk/>
            <pc:sldMk cId="0" sldId="262"/>
            <ac:spMk id="287" creationId="{00000000-0000-0000-0000-000000000000}"/>
          </ac:spMkLst>
        </pc:spChg>
      </pc:sldChg>
      <pc:sldChg chg="modSp">
        <pc:chgData name="成瀬　浩健" userId="S::naruseh@kyoto-wu.ac.jp::6c2016af-1ea8-45bf-b3a8-abdc31cf99d8" providerId="AD" clId="Web-{0FD5BD43-4ED6-4446-B4C2-055E7BAA6F58}" dt="2022-03-14T02:33:35.957" v="102" actId="14100"/>
        <pc:sldMkLst>
          <pc:docMk/>
          <pc:sldMk cId="0" sldId="263"/>
        </pc:sldMkLst>
        <pc:spChg chg="mod">
          <ac:chgData name="成瀬　浩健" userId="S::naruseh@kyoto-wu.ac.jp::6c2016af-1ea8-45bf-b3a8-abdc31cf99d8" providerId="AD" clId="Web-{0FD5BD43-4ED6-4446-B4C2-055E7BAA6F58}" dt="2022-03-14T02:30:12.608" v="92" actId="20577"/>
          <ac:spMkLst>
            <pc:docMk/>
            <pc:sldMk cId="0" sldId="263"/>
            <ac:spMk id="294" creationId="{00000000-0000-0000-0000-000000000000}"/>
          </ac:spMkLst>
        </pc:spChg>
        <pc:spChg chg="mod">
          <ac:chgData name="成瀬　浩健" userId="S::naruseh@kyoto-wu.ac.jp::6c2016af-1ea8-45bf-b3a8-abdc31cf99d8" providerId="AD" clId="Web-{0FD5BD43-4ED6-4446-B4C2-055E7BAA6F58}" dt="2022-03-14T02:33:35.957" v="102" actId="14100"/>
          <ac:spMkLst>
            <pc:docMk/>
            <pc:sldMk cId="0" sldId="263"/>
            <ac:spMk id="295" creationId="{00000000-0000-0000-0000-000000000000}"/>
          </ac:spMkLst>
        </pc:spChg>
      </pc:sldChg>
      <pc:sldChg chg="modSp">
        <pc:chgData name="成瀬　浩健" userId="S::naruseh@kyoto-wu.ac.jp::6c2016af-1ea8-45bf-b3a8-abdc31cf99d8" providerId="AD" clId="Web-{0FD5BD43-4ED6-4446-B4C2-055E7BAA6F58}" dt="2022-03-14T02:34:27.224" v="104" actId="1076"/>
        <pc:sldMkLst>
          <pc:docMk/>
          <pc:sldMk cId="0" sldId="264"/>
        </pc:sldMkLst>
        <pc:spChg chg="mod">
          <ac:chgData name="成瀬　浩健" userId="S::naruseh@kyoto-wu.ac.jp::6c2016af-1ea8-45bf-b3a8-abdc31cf99d8" providerId="AD" clId="Web-{0FD5BD43-4ED6-4446-B4C2-055E7BAA6F58}" dt="2022-03-14T02:34:16.489" v="103" actId="1076"/>
          <ac:spMkLst>
            <pc:docMk/>
            <pc:sldMk cId="0" sldId="264"/>
            <ac:spMk id="301" creationId="{00000000-0000-0000-0000-000000000000}"/>
          </ac:spMkLst>
        </pc:spChg>
        <pc:spChg chg="mod">
          <ac:chgData name="成瀬　浩健" userId="S::naruseh@kyoto-wu.ac.jp::6c2016af-1ea8-45bf-b3a8-abdc31cf99d8" providerId="AD" clId="Web-{0FD5BD43-4ED6-4446-B4C2-055E7BAA6F58}" dt="2022-03-14T02:34:27.224" v="104" actId="1076"/>
          <ac:spMkLst>
            <pc:docMk/>
            <pc:sldMk cId="0" sldId="264"/>
            <ac:spMk id="304" creationId="{00000000-0000-0000-0000-000000000000}"/>
          </ac:spMkLst>
        </pc:spChg>
      </pc:sldChg>
      <pc:sldChg chg="modSp">
        <pc:chgData name="成瀬　浩健" userId="S::naruseh@kyoto-wu.ac.jp::6c2016af-1ea8-45bf-b3a8-abdc31cf99d8" providerId="AD" clId="Web-{0FD5BD43-4ED6-4446-B4C2-055E7BAA6F58}" dt="2022-03-14T02:36:21.227" v="117" actId="20577"/>
        <pc:sldMkLst>
          <pc:docMk/>
          <pc:sldMk cId="0" sldId="267"/>
        </pc:sldMkLst>
        <pc:spChg chg="mod">
          <ac:chgData name="成瀬　浩健" userId="S::naruseh@kyoto-wu.ac.jp::6c2016af-1ea8-45bf-b3a8-abdc31cf99d8" providerId="AD" clId="Web-{0FD5BD43-4ED6-4446-B4C2-055E7BAA6F58}" dt="2022-03-14T02:35:06.334" v="106" actId="20577"/>
          <ac:spMkLst>
            <pc:docMk/>
            <pc:sldMk cId="0" sldId="267"/>
            <ac:spMk id="325" creationId="{00000000-0000-0000-0000-000000000000}"/>
          </ac:spMkLst>
        </pc:spChg>
        <pc:spChg chg="mod">
          <ac:chgData name="成瀬　浩健" userId="S::naruseh@kyoto-wu.ac.jp::6c2016af-1ea8-45bf-b3a8-abdc31cf99d8" providerId="AD" clId="Web-{0FD5BD43-4ED6-4446-B4C2-055E7BAA6F58}" dt="2022-03-14T02:36:21.227" v="117" actId="20577"/>
          <ac:spMkLst>
            <pc:docMk/>
            <pc:sldMk cId="0" sldId="267"/>
            <ac:spMk id="326" creationId="{00000000-0000-0000-0000-000000000000}"/>
          </ac:spMkLst>
        </pc:spChg>
      </pc:sldChg>
      <pc:sldChg chg="modSp add ord replId">
        <pc:chgData name="成瀬　浩健" userId="S::naruseh@kyoto-wu.ac.jp::6c2016af-1ea8-45bf-b3a8-abdc31cf99d8" providerId="AD" clId="Web-{0FD5BD43-4ED6-4446-B4C2-055E7BAA6F58}" dt="2022-03-14T02:15:11.819" v="61" actId="20577"/>
        <pc:sldMkLst>
          <pc:docMk/>
          <pc:sldMk cId="3244197977" sldId="335"/>
        </pc:sldMkLst>
        <pc:spChg chg="mod">
          <ac:chgData name="成瀬　浩健" userId="S::naruseh@kyoto-wu.ac.jp::6c2016af-1ea8-45bf-b3a8-abdc31cf99d8" providerId="AD" clId="Web-{0FD5BD43-4ED6-4446-B4C2-055E7BAA6F58}" dt="2022-03-14T02:15:11.819" v="61" actId="20577"/>
          <ac:spMkLst>
            <pc:docMk/>
            <pc:sldMk cId="3244197977" sldId="335"/>
            <ac:spMk id="280" creationId="{00000000-0000-0000-0000-000000000000}"/>
          </ac:spMkLst>
        </pc:spChg>
      </pc:sldChg>
    </pc:docChg>
  </pc:docChgLst>
  <pc:docChgLst>
    <pc:chgData name="成瀬　浩健" userId="6c2016af-1ea8-45bf-b3a8-abdc31cf99d8" providerId="ADAL" clId="{B7A71E0A-B9B0-974A-80A7-EEDD3DDB754F}"/>
    <pc:docChg chg="delSld modSld modSection modNotesMaster">
      <pc:chgData name="成瀬　浩健" userId="6c2016af-1ea8-45bf-b3a8-abdc31cf99d8" providerId="ADAL" clId="{B7A71E0A-B9B0-974A-80A7-EEDD3DDB754F}" dt="2022-04-19T11:57:11.941" v="15"/>
      <pc:docMkLst>
        <pc:docMk/>
      </pc:docMkLst>
      <pc:sldChg chg="modNotes">
        <pc:chgData name="成瀬　浩健" userId="6c2016af-1ea8-45bf-b3a8-abdc31cf99d8" providerId="ADAL" clId="{B7A71E0A-B9B0-974A-80A7-EEDD3DDB754F}" dt="2022-04-19T11:57:11.941" v="15"/>
        <pc:sldMkLst>
          <pc:docMk/>
          <pc:sldMk cId="0" sldId="288"/>
        </pc:sldMkLst>
      </pc:sldChg>
      <pc:sldChg chg="modNotes">
        <pc:chgData name="成瀬　浩健" userId="6c2016af-1ea8-45bf-b3a8-abdc31cf99d8" providerId="ADAL" clId="{B7A71E0A-B9B0-974A-80A7-EEDD3DDB754F}" dt="2022-04-19T11:57:11.941" v="15"/>
        <pc:sldMkLst>
          <pc:docMk/>
          <pc:sldMk cId="0" sldId="291"/>
        </pc:sldMkLst>
      </pc:sldChg>
      <pc:sldChg chg="modNotes">
        <pc:chgData name="成瀬　浩健" userId="6c2016af-1ea8-45bf-b3a8-abdc31cf99d8" providerId="ADAL" clId="{B7A71E0A-B9B0-974A-80A7-EEDD3DDB754F}" dt="2022-04-19T11:57:11.941" v="15"/>
        <pc:sldMkLst>
          <pc:docMk/>
          <pc:sldMk cId="0" sldId="302"/>
        </pc:sldMkLst>
      </pc:sldChg>
      <pc:sldChg chg="modSp mod modNotes">
        <pc:chgData name="成瀬　浩健" userId="6c2016af-1ea8-45bf-b3a8-abdc31cf99d8" providerId="ADAL" clId="{B7A71E0A-B9B0-974A-80A7-EEDD3DDB754F}" dt="2022-04-19T11:57:11.941" v="15"/>
        <pc:sldMkLst>
          <pc:docMk/>
          <pc:sldMk cId="354651121" sldId="337"/>
        </pc:sldMkLst>
        <pc:spChg chg="mod">
          <ac:chgData name="成瀬　浩健" userId="6c2016af-1ea8-45bf-b3a8-abdc31cf99d8" providerId="ADAL" clId="{B7A71E0A-B9B0-974A-80A7-EEDD3DDB754F}" dt="2022-04-19T11:56:40.996" v="10" actId="20577"/>
          <ac:spMkLst>
            <pc:docMk/>
            <pc:sldMk cId="354651121" sldId="337"/>
            <ac:spMk id="325" creationId="{00000000-0000-0000-0000-000000000000}"/>
          </ac:spMkLst>
        </pc:spChg>
        <pc:spChg chg="mod">
          <ac:chgData name="成瀬　浩健" userId="6c2016af-1ea8-45bf-b3a8-abdc31cf99d8" providerId="ADAL" clId="{B7A71E0A-B9B0-974A-80A7-EEDD3DDB754F}" dt="2022-04-19T11:56:54.641" v="14" actId="13926"/>
          <ac:spMkLst>
            <pc:docMk/>
            <pc:sldMk cId="354651121" sldId="337"/>
            <ac:spMk id="326" creationId="{00000000-0000-0000-0000-000000000000}"/>
          </ac:spMkLst>
        </pc:spChg>
      </pc:sldChg>
      <pc:sldChg chg="modNotes">
        <pc:chgData name="成瀬　浩健" userId="6c2016af-1ea8-45bf-b3a8-abdc31cf99d8" providerId="ADAL" clId="{B7A71E0A-B9B0-974A-80A7-EEDD3DDB754F}" dt="2022-04-19T11:57:11.941" v="15"/>
        <pc:sldMkLst>
          <pc:docMk/>
          <pc:sldMk cId="0" sldId="362"/>
        </pc:sldMkLst>
      </pc:sldChg>
      <pc:sldChg chg="del">
        <pc:chgData name="成瀬　浩健" userId="6c2016af-1ea8-45bf-b3a8-abdc31cf99d8" providerId="ADAL" clId="{B7A71E0A-B9B0-974A-80A7-EEDD3DDB754F}" dt="2022-04-19T11:56:32.155" v="3" actId="2696"/>
        <pc:sldMkLst>
          <pc:docMk/>
          <pc:sldMk cId="1833783001" sldId="365"/>
        </pc:sldMkLst>
      </pc:sldChg>
      <pc:sldMasterChg chg="delSldLayout">
        <pc:chgData name="成瀬　浩健" userId="6c2016af-1ea8-45bf-b3a8-abdc31cf99d8" providerId="ADAL" clId="{B7A71E0A-B9B0-974A-80A7-EEDD3DDB754F}" dt="2022-04-19T11:56:32.155" v="3" actId="2696"/>
        <pc:sldMasterMkLst>
          <pc:docMk/>
          <pc:sldMasterMk cId="0" sldId="2147483699"/>
        </pc:sldMasterMkLst>
        <pc:sldLayoutChg chg="del">
          <pc:chgData name="成瀬　浩健" userId="6c2016af-1ea8-45bf-b3a8-abdc31cf99d8" providerId="ADAL" clId="{B7A71E0A-B9B0-974A-80A7-EEDD3DDB754F}" dt="2022-04-19T11:56:32.155" v="3" actId="2696"/>
          <pc:sldLayoutMkLst>
            <pc:docMk/>
            <pc:sldMasterMk cId="0" sldId="2147483699"/>
            <pc:sldLayoutMk cId="0" sldId="2147483659"/>
          </pc:sldLayoutMkLst>
        </pc:sldLayoutChg>
      </pc:sldMasterChg>
    </pc:docChg>
  </pc:docChgLst>
  <pc:docChgLst>
    <pc:chgData name="成瀬　浩健" userId="6c2016af-1ea8-45bf-b3a8-abdc31cf99d8" providerId="ADAL" clId="{B9D88E26-CA6B-C44E-96A8-3CF8EB289305}"/>
    <pc:docChg chg="undo custSel addSld delSld modSld sldOrd delSection modSection">
      <pc:chgData name="成瀬　浩健" userId="6c2016af-1ea8-45bf-b3a8-abdc31cf99d8" providerId="ADAL" clId="{B9D88E26-CA6B-C44E-96A8-3CF8EB289305}" dt="2022-06-21T10:19:36.330" v="267" actId="729"/>
      <pc:docMkLst>
        <pc:docMk/>
      </pc:docMkLst>
      <pc:sldChg chg="modSp add del mod">
        <pc:chgData name="成瀬　浩健" userId="6c2016af-1ea8-45bf-b3a8-abdc31cf99d8" providerId="ADAL" clId="{B9D88E26-CA6B-C44E-96A8-3CF8EB289305}" dt="2022-06-19T08:58:18.740" v="145" actId="14100"/>
        <pc:sldMkLst>
          <pc:docMk/>
          <pc:sldMk cId="0" sldId="259"/>
        </pc:sldMkLst>
        <pc:spChg chg="mod">
          <ac:chgData name="成瀬　浩健" userId="6c2016af-1ea8-45bf-b3a8-abdc31cf99d8" providerId="ADAL" clId="{B9D88E26-CA6B-C44E-96A8-3CF8EB289305}" dt="2022-06-19T08:58:18.740" v="145" actId="14100"/>
          <ac:spMkLst>
            <pc:docMk/>
            <pc:sldMk cId="0" sldId="259"/>
            <ac:spMk id="261" creationId="{00000000-0000-0000-0000-000000000000}"/>
          </ac:spMkLst>
        </pc:spChg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60"/>
        </pc:sldMkLst>
      </pc:sldChg>
      <pc:sldChg chg="add del ord">
        <pc:chgData name="成瀬　浩健" userId="6c2016af-1ea8-45bf-b3a8-abdc31cf99d8" providerId="ADAL" clId="{B9D88E26-CA6B-C44E-96A8-3CF8EB289305}" dt="2022-06-19T08:59:06.604" v="146" actId="20578"/>
        <pc:sldMkLst>
          <pc:docMk/>
          <pc:sldMk cId="0" sldId="261"/>
        </pc:sldMkLst>
      </pc:sldChg>
      <pc:sldChg chg="add del ord">
        <pc:chgData name="成瀬　浩健" userId="6c2016af-1ea8-45bf-b3a8-abdc31cf99d8" providerId="ADAL" clId="{B9D88E26-CA6B-C44E-96A8-3CF8EB289305}" dt="2022-06-19T08:59:06.604" v="146" actId="20578"/>
        <pc:sldMkLst>
          <pc:docMk/>
          <pc:sldMk cId="0" sldId="262"/>
        </pc:sldMkLst>
      </pc:sldChg>
      <pc:sldChg chg="add del ord">
        <pc:chgData name="成瀬　浩健" userId="6c2016af-1ea8-45bf-b3a8-abdc31cf99d8" providerId="ADAL" clId="{B9D88E26-CA6B-C44E-96A8-3CF8EB289305}" dt="2022-06-19T08:59:06.604" v="146" actId="20578"/>
        <pc:sldMkLst>
          <pc:docMk/>
          <pc:sldMk cId="0" sldId="263"/>
        </pc:sldMkLst>
      </pc:sldChg>
      <pc:sldChg chg="add del ord">
        <pc:chgData name="成瀬　浩健" userId="6c2016af-1ea8-45bf-b3a8-abdc31cf99d8" providerId="ADAL" clId="{B9D88E26-CA6B-C44E-96A8-3CF8EB289305}" dt="2022-06-19T09:00:15.987" v="149" actId="20578"/>
        <pc:sldMkLst>
          <pc:docMk/>
          <pc:sldMk cId="0" sldId="264"/>
        </pc:sldMkLst>
      </pc:sldChg>
      <pc:sldChg chg="modSp add del mod ord">
        <pc:chgData name="成瀬　浩健" userId="6c2016af-1ea8-45bf-b3a8-abdc31cf99d8" providerId="ADAL" clId="{B9D88E26-CA6B-C44E-96A8-3CF8EB289305}" dt="2022-06-19T09:00:15.987" v="149" actId="20578"/>
        <pc:sldMkLst>
          <pc:docMk/>
          <pc:sldMk cId="0" sldId="265"/>
        </pc:sldMkLst>
        <pc:spChg chg="mod">
          <ac:chgData name="成瀬　浩健" userId="6c2016af-1ea8-45bf-b3a8-abdc31cf99d8" providerId="ADAL" clId="{B9D88E26-CA6B-C44E-96A8-3CF8EB289305}" dt="2022-06-19T08:59:30.220" v="147" actId="14100"/>
          <ac:spMkLst>
            <pc:docMk/>
            <pc:sldMk cId="0" sldId="265"/>
            <ac:spMk id="300" creationId="{00000000-0000-0000-0000-000000000000}"/>
          </ac:spMkLst>
        </pc:spChg>
        <pc:spChg chg="mod">
          <ac:chgData name="成瀬　浩健" userId="6c2016af-1ea8-45bf-b3a8-abdc31cf99d8" providerId="ADAL" clId="{B9D88E26-CA6B-C44E-96A8-3CF8EB289305}" dt="2022-06-19T08:59:33.333" v="148" actId="1076"/>
          <ac:spMkLst>
            <pc:docMk/>
            <pc:sldMk cId="0" sldId="265"/>
            <ac:spMk id="301" creationId="{00000000-0000-0000-0000-000000000000}"/>
          </ac:spMkLst>
        </pc:spChg>
      </pc:sldChg>
      <pc:sldChg chg="add del ord">
        <pc:chgData name="成瀬　浩健" userId="6c2016af-1ea8-45bf-b3a8-abdc31cf99d8" providerId="ADAL" clId="{B9D88E26-CA6B-C44E-96A8-3CF8EB289305}" dt="2022-06-19T09:00:15.987" v="149" actId="20578"/>
        <pc:sldMkLst>
          <pc:docMk/>
          <pc:sldMk cId="0" sldId="266"/>
        </pc:sldMkLst>
      </pc:sldChg>
      <pc:sldChg chg="add del ord">
        <pc:chgData name="成瀬　浩健" userId="6c2016af-1ea8-45bf-b3a8-abdc31cf99d8" providerId="ADAL" clId="{B9D88E26-CA6B-C44E-96A8-3CF8EB289305}" dt="2022-06-19T09:00:15.987" v="149" actId="20578"/>
        <pc:sldMkLst>
          <pc:docMk/>
          <pc:sldMk cId="0" sldId="267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68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69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70"/>
        </pc:sldMkLst>
      </pc:sldChg>
      <pc:sldChg chg="add del ord">
        <pc:chgData name="成瀬　浩健" userId="6c2016af-1ea8-45bf-b3a8-abdc31cf99d8" providerId="ADAL" clId="{B9D88E26-CA6B-C44E-96A8-3CF8EB289305}" dt="2022-06-19T09:01:18.639" v="150" actId="20578"/>
        <pc:sldMkLst>
          <pc:docMk/>
          <pc:sldMk cId="0" sldId="271"/>
        </pc:sldMkLst>
      </pc:sldChg>
      <pc:sldChg chg="add">
        <pc:chgData name="成瀬　浩健" userId="6c2016af-1ea8-45bf-b3a8-abdc31cf99d8" providerId="ADAL" clId="{B9D88E26-CA6B-C44E-96A8-3CF8EB289305}" dt="2022-06-09T09:37:59.759" v="31"/>
        <pc:sldMkLst>
          <pc:docMk/>
          <pc:sldMk cId="77417313" sldId="272"/>
        </pc:sldMkLst>
      </pc:sldChg>
      <pc:sldChg chg="modSp add mod">
        <pc:chgData name="成瀬　浩健" userId="6c2016af-1ea8-45bf-b3a8-abdc31cf99d8" providerId="ADAL" clId="{B9D88E26-CA6B-C44E-96A8-3CF8EB289305}" dt="2022-06-09T09:41:50.655" v="41" actId="14100"/>
        <pc:sldMkLst>
          <pc:docMk/>
          <pc:sldMk cId="121296615" sldId="273"/>
        </pc:sldMkLst>
        <pc:picChg chg="mod">
          <ac:chgData name="成瀬　浩健" userId="6c2016af-1ea8-45bf-b3a8-abdc31cf99d8" providerId="ADAL" clId="{B9D88E26-CA6B-C44E-96A8-3CF8EB289305}" dt="2022-06-09T09:41:47.499" v="40" actId="14100"/>
          <ac:picMkLst>
            <pc:docMk/>
            <pc:sldMk cId="121296615" sldId="273"/>
            <ac:picMk id="14" creationId="{D4BBEFAB-73F0-4ACD-8364-CE4E5FAD13B5}"/>
          </ac:picMkLst>
        </pc:picChg>
        <pc:picChg chg="mod">
          <ac:chgData name="成瀬　浩健" userId="6c2016af-1ea8-45bf-b3a8-abdc31cf99d8" providerId="ADAL" clId="{B9D88E26-CA6B-C44E-96A8-3CF8EB289305}" dt="2022-06-09T09:41:50.655" v="41" actId="14100"/>
          <ac:picMkLst>
            <pc:docMk/>
            <pc:sldMk cId="121296615" sldId="273"/>
            <ac:picMk id="15" creationId="{85ABACFB-668A-42E0-A882-7AC5358C99ED}"/>
          </ac:picMkLst>
        </pc:picChg>
      </pc:sldChg>
      <pc:sldChg chg="modSp add mod">
        <pc:chgData name="成瀬　浩健" userId="6c2016af-1ea8-45bf-b3a8-abdc31cf99d8" providerId="ADAL" clId="{B9D88E26-CA6B-C44E-96A8-3CF8EB289305}" dt="2022-06-09T09:42:12.710" v="45" actId="14100"/>
        <pc:sldMkLst>
          <pc:docMk/>
          <pc:sldMk cId="154856906" sldId="274"/>
        </pc:sldMkLst>
        <pc:graphicFrameChg chg="mod modGraphic">
          <ac:chgData name="成瀬　浩健" userId="6c2016af-1ea8-45bf-b3a8-abdc31cf99d8" providerId="ADAL" clId="{B9D88E26-CA6B-C44E-96A8-3CF8EB289305}" dt="2022-06-09T09:42:12.710" v="45" actId="14100"/>
          <ac:graphicFrameMkLst>
            <pc:docMk/>
            <pc:sldMk cId="154856906" sldId="274"/>
            <ac:graphicFrameMk id="14" creationId="{12F05734-B147-4227-91F5-83B2B27C7281}"/>
          </ac:graphicFrameMkLst>
        </pc:graphicFrameChg>
      </pc:sldChg>
      <pc:sldChg chg="add">
        <pc:chgData name="成瀬　浩健" userId="6c2016af-1ea8-45bf-b3a8-abdc31cf99d8" providerId="ADAL" clId="{B9D88E26-CA6B-C44E-96A8-3CF8EB289305}" dt="2022-06-09T09:37:59.759" v="31"/>
        <pc:sldMkLst>
          <pc:docMk/>
          <pc:sldMk cId="3393566036" sldId="275"/>
        </pc:sldMkLst>
      </pc:sldChg>
      <pc:sldChg chg="add">
        <pc:chgData name="成瀬　浩健" userId="6c2016af-1ea8-45bf-b3a8-abdc31cf99d8" providerId="ADAL" clId="{B9D88E26-CA6B-C44E-96A8-3CF8EB289305}" dt="2022-06-09T09:37:59.759" v="31"/>
        <pc:sldMkLst>
          <pc:docMk/>
          <pc:sldMk cId="1180526" sldId="276"/>
        </pc:sldMkLst>
      </pc:sldChg>
      <pc:sldChg chg="add">
        <pc:chgData name="成瀬　浩健" userId="6c2016af-1ea8-45bf-b3a8-abdc31cf99d8" providerId="ADAL" clId="{B9D88E26-CA6B-C44E-96A8-3CF8EB289305}" dt="2022-06-09T09:37:59.759" v="31"/>
        <pc:sldMkLst>
          <pc:docMk/>
          <pc:sldMk cId="2763607467" sldId="277"/>
        </pc:sldMkLst>
      </pc:sldChg>
      <pc:sldChg chg="modSp add mod ord">
        <pc:chgData name="成瀬　浩健" userId="6c2016af-1ea8-45bf-b3a8-abdc31cf99d8" providerId="ADAL" clId="{B9D88E26-CA6B-C44E-96A8-3CF8EB289305}" dt="2022-06-09T09:45:39.540" v="92" actId="20578"/>
        <pc:sldMkLst>
          <pc:docMk/>
          <pc:sldMk cId="4047571828" sldId="278"/>
        </pc:sldMkLst>
        <pc:picChg chg="mod">
          <ac:chgData name="成瀬　浩健" userId="6c2016af-1ea8-45bf-b3a8-abdc31cf99d8" providerId="ADAL" clId="{B9D88E26-CA6B-C44E-96A8-3CF8EB289305}" dt="2022-06-09T09:45:18.587" v="86" actId="14100"/>
          <ac:picMkLst>
            <pc:docMk/>
            <pc:sldMk cId="4047571828" sldId="278"/>
            <ac:picMk id="17" creationId="{54F1FF23-4D24-438D-B324-49EE6EBB842C}"/>
          </ac:picMkLst>
        </pc:picChg>
        <pc:picChg chg="mod">
          <ac:chgData name="成瀬　浩健" userId="6c2016af-1ea8-45bf-b3a8-abdc31cf99d8" providerId="ADAL" clId="{B9D88E26-CA6B-C44E-96A8-3CF8EB289305}" dt="2022-06-09T09:45:22.118" v="90" actId="1036"/>
          <ac:picMkLst>
            <pc:docMk/>
            <pc:sldMk cId="4047571828" sldId="278"/>
            <ac:picMk id="20" creationId="{95A3B5A2-E44B-4DCC-97F4-E01BB7CB810A}"/>
          </ac:picMkLst>
        </pc:picChg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79"/>
        </pc:sldMkLst>
      </pc:sldChg>
      <pc:sldChg chg="add del ord">
        <pc:chgData name="成瀬　浩健" userId="6c2016af-1ea8-45bf-b3a8-abdc31cf99d8" providerId="ADAL" clId="{B9D88E26-CA6B-C44E-96A8-3CF8EB289305}" dt="2022-06-19T09:02:06.338" v="151" actId="20578"/>
        <pc:sldMkLst>
          <pc:docMk/>
          <pc:sldMk cId="0" sldId="280"/>
        </pc:sldMkLst>
      </pc:sldChg>
      <pc:sldChg chg="add del ord">
        <pc:chgData name="成瀬　浩健" userId="6c2016af-1ea8-45bf-b3a8-abdc31cf99d8" providerId="ADAL" clId="{B9D88E26-CA6B-C44E-96A8-3CF8EB289305}" dt="2022-06-19T09:02:06.338" v="151" actId="20578"/>
        <pc:sldMkLst>
          <pc:docMk/>
          <pc:sldMk cId="0" sldId="281"/>
        </pc:sldMkLst>
      </pc:sldChg>
      <pc:sldChg chg="add del ord">
        <pc:chgData name="成瀬　浩健" userId="6c2016af-1ea8-45bf-b3a8-abdc31cf99d8" providerId="ADAL" clId="{B9D88E26-CA6B-C44E-96A8-3CF8EB289305}" dt="2022-06-19T09:02:06.338" v="151" actId="20578"/>
        <pc:sldMkLst>
          <pc:docMk/>
          <pc:sldMk cId="0" sldId="282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83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84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85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86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87"/>
        </pc:sldMkLst>
      </pc:sldChg>
      <pc:sldChg chg="ord">
        <pc:chgData name="成瀬　浩健" userId="6c2016af-1ea8-45bf-b3a8-abdc31cf99d8" providerId="ADAL" clId="{B9D88E26-CA6B-C44E-96A8-3CF8EB289305}" dt="2022-06-09T09:40:02.602" v="37" actId="20578"/>
        <pc:sldMkLst>
          <pc:docMk/>
          <pc:sldMk cId="0" sldId="288"/>
        </pc:sldMkLst>
      </pc:sldChg>
      <pc:sldChg chg="add del ord">
        <pc:chgData name="成瀬　浩健" userId="6c2016af-1ea8-45bf-b3a8-abdc31cf99d8" providerId="ADAL" clId="{B9D88E26-CA6B-C44E-96A8-3CF8EB289305}" dt="2022-06-19T09:02:58.713" v="152" actId="20578"/>
        <pc:sldMkLst>
          <pc:docMk/>
          <pc:sldMk cId="0" sldId="289"/>
        </pc:sldMkLst>
      </pc:sldChg>
      <pc:sldChg chg="add del ord">
        <pc:chgData name="成瀬　浩健" userId="6c2016af-1ea8-45bf-b3a8-abdc31cf99d8" providerId="ADAL" clId="{B9D88E26-CA6B-C44E-96A8-3CF8EB289305}" dt="2022-06-19T09:02:58.713" v="152" actId="20578"/>
        <pc:sldMkLst>
          <pc:docMk/>
          <pc:sldMk cId="0" sldId="290"/>
        </pc:sldMkLst>
      </pc:sldChg>
      <pc:sldChg chg="modSp ord">
        <pc:chgData name="成瀬　浩健" userId="6c2016af-1ea8-45bf-b3a8-abdc31cf99d8" providerId="ADAL" clId="{B9D88E26-CA6B-C44E-96A8-3CF8EB289305}" dt="2022-06-09T09:38:53.629" v="34"/>
        <pc:sldMkLst>
          <pc:docMk/>
          <pc:sldMk cId="0" sldId="291"/>
        </pc:sldMkLst>
        <pc:spChg chg="mod">
          <ac:chgData name="成瀬　浩健" userId="6c2016af-1ea8-45bf-b3a8-abdc31cf99d8" providerId="ADAL" clId="{B9D88E26-CA6B-C44E-96A8-3CF8EB289305}" dt="2022-06-09T09:38:53.629" v="34"/>
          <ac:spMkLst>
            <pc:docMk/>
            <pc:sldMk cId="0" sldId="291"/>
            <ac:spMk id="622" creationId="{00000000-0000-0000-0000-000000000000}"/>
          </ac:spMkLst>
        </pc:spChg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92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293"/>
        </pc:sldMkLst>
      </pc:sldChg>
      <pc:sldChg chg="add del ord">
        <pc:chgData name="成瀬　浩健" userId="6c2016af-1ea8-45bf-b3a8-abdc31cf99d8" providerId="ADAL" clId="{B9D88E26-CA6B-C44E-96A8-3CF8EB289305}" dt="2022-06-19T09:04:27.729" v="154" actId="20578"/>
        <pc:sldMkLst>
          <pc:docMk/>
          <pc:sldMk cId="0" sldId="294"/>
        </pc:sldMkLst>
      </pc:sldChg>
      <pc:sldChg chg="add del ord">
        <pc:chgData name="成瀬　浩健" userId="6c2016af-1ea8-45bf-b3a8-abdc31cf99d8" providerId="ADAL" clId="{B9D88E26-CA6B-C44E-96A8-3CF8EB289305}" dt="2022-06-19T09:04:27.729" v="154" actId="20578"/>
        <pc:sldMkLst>
          <pc:docMk/>
          <pc:sldMk cId="0" sldId="295"/>
        </pc:sldMkLst>
      </pc:sldChg>
      <pc:sldChg chg="add del ord">
        <pc:chgData name="成瀬　浩健" userId="6c2016af-1ea8-45bf-b3a8-abdc31cf99d8" providerId="ADAL" clId="{B9D88E26-CA6B-C44E-96A8-3CF8EB289305}" dt="2022-06-19T09:04:08.243" v="153" actId="20578"/>
        <pc:sldMkLst>
          <pc:docMk/>
          <pc:sldMk cId="0" sldId="296"/>
        </pc:sldMkLst>
      </pc:sldChg>
      <pc:sldChg chg="add del ord">
        <pc:chgData name="成瀬　浩健" userId="6c2016af-1ea8-45bf-b3a8-abdc31cf99d8" providerId="ADAL" clId="{B9D88E26-CA6B-C44E-96A8-3CF8EB289305}" dt="2022-06-19T09:04:27.729" v="154" actId="20578"/>
        <pc:sldMkLst>
          <pc:docMk/>
          <pc:sldMk cId="0" sldId="297"/>
        </pc:sldMkLst>
      </pc:sldChg>
      <pc:sldChg chg="add del ord">
        <pc:chgData name="成瀬　浩健" userId="6c2016af-1ea8-45bf-b3a8-abdc31cf99d8" providerId="ADAL" clId="{B9D88E26-CA6B-C44E-96A8-3CF8EB289305}" dt="2022-06-19T09:04:27.729" v="154" actId="20578"/>
        <pc:sldMkLst>
          <pc:docMk/>
          <pc:sldMk cId="0" sldId="298"/>
        </pc:sldMkLst>
      </pc:sldChg>
      <pc:sldChg chg="add del ord">
        <pc:chgData name="成瀬　浩健" userId="6c2016af-1ea8-45bf-b3a8-abdc31cf99d8" providerId="ADAL" clId="{B9D88E26-CA6B-C44E-96A8-3CF8EB289305}" dt="2022-06-19T09:04:27.729" v="154" actId="20578"/>
        <pc:sldMkLst>
          <pc:docMk/>
          <pc:sldMk cId="0" sldId="299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00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01"/>
        </pc:sldMkLst>
      </pc:sldChg>
      <pc:sldChg chg="ord">
        <pc:chgData name="成瀬　浩健" userId="6c2016af-1ea8-45bf-b3a8-abdc31cf99d8" providerId="ADAL" clId="{B9D88E26-CA6B-C44E-96A8-3CF8EB289305}" dt="2022-06-09T09:45:54.982" v="94" actId="20578"/>
        <pc:sldMkLst>
          <pc:docMk/>
          <pc:sldMk cId="0" sldId="302"/>
        </pc:sldMkLst>
      </pc:sldChg>
      <pc:sldChg chg="add del ord">
        <pc:chgData name="成瀬　浩健" userId="6c2016af-1ea8-45bf-b3a8-abdc31cf99d8" providerId="ADAL" clId="{B9D88E26-CA6B-C44E-96A8-3CF8EB289305}" dt="2022-06-19T09:04:39.401" v="155" actId="20578"/>
        <pc:sldMkLst>
          <pc:docMk/>
          <pc:sldMk cId="0" sldId="303"/>
        </pc:sldMkLst>
      </pc:sldChg>
      <pc:sldChg chg="add del ord">
        <pc:chgData name="成瀬　浩健" userId="6c2016af-1ea8-45bf-b3a8-abdc31cf99d8" providerId="ADAL" clId="{B9D88E26-CA6B-C44E-96A8-3CF8EB289305}" dt="2022-06-19T09:04:57.487" v="156" actId="20578"/>
        <pc:sldMkLst>
          <pc:docMk/>
          <pc:sldMk cId="0" sldId="304"/>
        </pc:sldMkLst>
      </pc:sldChg>
      <pc:sldChg chg="add del ord">
        <pc:chgData name="成瀬　浩健" userId="6c2016af-1ea8-45bf-b3a8-abdc31cf99d8" providerId="ADAL" clId="{B9D88E26-CA6B-C44E-96A8-3CF8EB289305}" dt="2022-06-19T09:04:57.487" v="156" actId="20578"/>
        <pc:sldMkLst>
          <pc:docMk/>
          <pc:sldMk cId="0" sldId="305"/>
        </pc:sldMkLst>
      </pc:sldChg>
      <pc:sldChg chg="add del ord">
        <pc:chgData name="成瀬　浩健" userId="6c2016af-1ea8-45bf-b3a8-abdc31cf99d8" providerId="ADAL" clId="{B9D88E26-CA6B-C44E-96A8-3CF8EB289305}" dt="2022-06-19T09:04:57.487" v="156" actId="20578"/>
        <pc:sldMkLst>
          <pc:docMk/>
          <pc:sldMk cId="0" sldId="306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07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08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09"/>
        </pc:sldMkLst>
      </pc:sldChg>
      <pc:sldChg chg="add del ord">
        <pc:chgData name="成瀬　浩健" userId="6c2016af-1ea8-45bf-b3a8-abdc31cf99d8" providerId="ADAL" clId="{B9D88E26-CA6B-C44E-96A8-3CF8EB289305}" dt="2022-06-19T09:05:51.195" v="159" actId="20578"/>
        <pc:sldMkLst>
          <pc:docMk/>
          <pc:sldMk cId="0" sldId="310"/>
        </pc:sldMkLst>
      </pc:sldChg>
      <pc:sldChg chg="add del ord">
        <pc:chgData name="成瀬　浩健" userId="6c2016af-1ea8-45bf-b3a8-abdc31cf99d8" providerId="ADAL" clId="{B9D88E26-CA6B-C44E-96A8-3CF8EB289305}" dt="2022-06-19T09:05:51.195" v="159" actId="20578"/>
        <pc:sldMkLst>
          <pc:docMk/>
          <pc:sldMk cId="0" sldId="311"/>
        </pc:sldMkLst>
      </pc:sldChg>
      <pc:sldChg chg="add del ord">
        <pc:chgData name="成瀬　浩健" userId="6c2016af-1ea8-45bf-b3a8-abdc31cf99d8" providerId="ADAL" clId="{B9D88E26-CA6B-C44E-96A8-3CF8EB289305}" dt="2022-06-19T09:05:51.195" v="159" actId="20578"/>
        <pc:sldMkLst>
          <pc:docMk/>
          <pc:sldMk cId="0" sldId="312"/>
        </pc:sldMkLst>
      </pc:sldChg>
      <pc:sldChg chg="add del ord">
        <pc:chgData name="成瀬　浩健" userId="6c2016af-1ea8-45bf-b3a8-abdc31cf99d8" providerId="ADAL" clId="{B9D88E26-CA6B-C44E-96A8-3CF8EB289305}" dt="2022-06-19T09:05:28.967" v="157" actId="20578"/>
        <pc:sldMkLst>
          <pc:docMk/>
          <pc:sldMk cId="0" sldId="313"/>
        </pc:sldMkLst>
      </pc:sldChg>
      <pc:sldChg chg="add del ord">
        <pc:chgData name="成瀬　浩健" userId="6c2016af-1ea8-45bf-b3a8-abdc31cf99d8" providerId="ADAL" clId="{B9D88E26-CA6B-C44E-96A8-3CF8EB289305}" dt="2022-06-19T09:05:51.195" v="159" actId="20578"/>
        <pc:sldMkLst>
          <pc:docMk/>
          <pc:sldMk cId="0" sldId="314"/>
        </pc:sldMkLst>
      </pc:sldChg>
      <pc:sldChg chg="add del ord">
        <pc:chgData name="成瀬　浩健" userId="6c2016af-1ea8-45bf-b3a8-abdc31cf99d8" providerId="ADAL" clId="{B9D88E26-CA6B-C44E-96A8-3CF8EB289305}" dt="2022-06-19T09:05:51.195" v="159" actId="20578"/>
        <pc:sldMkLst>
          <pc:docMk/>
          <pc:sldMk cId="0" sldId="315"/>
        </pc:sldMkLst>
      </pc:sldChg>
      <pc:sldChg chg="add del ord">
        <pc:chgData name="成瀬　浩健" userId="6c2016af-1ea8-45bf-b3a8-abdc31cf99d8" providerId="ADAL" clId="{B9D88E26-CA6B-C44E-96A8-3CF8EB289305}" dt="2022-06-19T09:05:51.195" v="159" actId="20578"/>
        <pc:sldMkLst>
          <pc:docMk/>
          <pc:sldMk cId="0" sldId="316"/>
        </pc:sldMkLst>
      </pc:sldChg>
      <pc:sldChg chg="add del ord">
        <pc:chgData name="成瀬　浩健" userId="6c2016af-1ea8-45bf-b3a8-abdc31cf99d8" providerId="ADAL" clId="{B9D88E26-CA6B-C44E-96A8-3CF8EB289305}" dt="2022-06-19T09:05:38.077" v="158" actId="20578"/>
        <pc:sldMkLst>
          <pc:docMk/>
          <pc:sldMk cId="0" sldId="317"/>
        </pc:sldMkLst>
      </pc:sldChg>
      <pc:sldChg chg="add del ord">
        <pc:chgData name="成瀬　浩健" userId="6c2016af-1ea8-45bf-b3a8-abdc31cf99d8" providerId="ADAL" clId="{B9D88E26-CA6B-C44E-96A8-3CF8EB289305}" dt="2022-06-19T09:05:51.195" v="159" actId="20578"/>
        <pc:sldMkLst>
          <pc:docMk/>
          <pc:sldMk cId="0" sldId="318"/>
        </pc:sldMkLst>
      </pc:sldChg>
      <pc:sldChg chg="add del ord">
        <pc:chgData name="成瀬　浩健" userId="6c2016af-1ea8-45bf-b3a8-abdc31cf99d8" providerId="ADAL" clId="{B9D88E26-CA6B-C44E-96A8-3CF8EB289305}" dt="2022-06-19T09:05:51.195" v="159" actId="20578"/>
        <pc:sldMkLst>
          <pc:docMk/>
          <pc:sldMk cId="0" sldId="319"/>
        </pc:sldMkLst>
      </pc:sldChg>
      <pc:sldChg chg="add del ord">
        <pc:chgData name="成瀬　浩健" userId="6c2016af-1ea8-45bf-b3a8-abdc31cf99d8" providerId="ADAL" clId="{B9D88E26-CA6B-C44E-96A8-3CF8EB289305}" dt="2022-06-19T09:05:51.195" v="159" actId="20578"/>
        <pc:sldMkLst>
          <pc:docMk/>
          <pc:sldMk cId="0" sldId="320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21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22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23"/>
        </pc:sldMkLst>
      </pc:sldChg>
      <pc:sldChg chg="add del ord">
        <pc:chgData name="成瀬　浩健" userId="6c2016af-1ea8-45bf-b3a8-abdc31cf99d8" providerId="ADAL" clId="{B9D88E26-CA6B-C44E-96A8-3CF8EB289305}" dt="2022-06-19T09:06:32.291" v="160" actId="20578"/>
        <pc:sldMkLst>
          <pc:docMk/>
          <pc:sldMk cId="0" sldId="324"/>
        </pc:sldMkLst>
      </pc:sldChg>
      <pc:sldChg chg="add del ord">
        <pc:chgData name="成瀬　浩健" userId="6c2016af-1ea8-45bf-b3a8-abdc31cf99d8" providerId="ADAL" clId="{B9D88E26-CA6B-C44E-96A8-3CF8EB289305}" dt="2022-06-19T09:06:32.291" v="160" actId="20578"/>
        <pc:sldMkLst>
          <pc:docMk/>
          <pc:sldMk cId="0" sldId="325"/>
        </pc:sldMkLst>
      </pc:sldChg>
      <pc:sldChg chg="add del ord">
        <pc:chgData name="成瀬　浩健" userId="6c2016af-1ea8-45bf-b3a8-abdc31cf99d8" providerId="ADAL" clId="{B9D88E26-CA6B-C44E-96A8-3CF8EB289305}" dt="2022-06-19T09:06:32.291" v="160" actId="20578"/>
        <pc:sldMkLst>
          <pc:docMk/>
          <pc:sldMk cId="0" sldId="326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27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28"/>
        </pc:sldMkLst>
      </pc:sldChg>
      <pc:sldChg chg="add del ord">
        <pc:chgData name="成瀬　浩健" userId="6c2016af-1ea8-45bf-b3a8-abdc31cf99d8" providerId="ADAL" clId="{B9D88E26-CA6B-C44E-96A8-3CF8EB289305}" dt="2022-06-19T09:07:06.258" v="161" actId="20578"/>
        <pc:sldMkLst>
          <pc:docMk/>
          <pc:sldMk cId="0" sldId="329"/>
        </pc:sldMkLst>
      </pc:sldChg>
      <pc:sldChg chg="add del ord">
        <pc:chgData name="成瀬　浩健" userId="6c2016af-1ea8-45bf-b3a8-abdc31cf99d8" providerId="ADAL" clId="{B9D88E26-CA6B-C44E-96A8-3CF8EB289305}" dt="2022-06-19T09:07:06.258" v="161" actId="20578"/>
        <pc:sldMkLst>
          <pc:docMk/>
          <pc:sldMk cId="0" sldId="330"/>
        </pc:sldMkLst>
      </pc:sldChg>
      <pc:sldChg chg="add del ord">
        <pc:chgData name="成瀬　浩健" userId="6c2016af-1ea8-45bf-b3a8-abdc31cf99d8" providerId="ADAL" clId="{B9D88E26-CA6B-C44E-96A8-3CF8EB289305}" dt="2022-06-19T09:07:06.258" v="161" actId="20578"/>
        <pc:sldMkLst>
          <pc:docMk/>
          <pc:sldMk cId="0" sldId="331"/>
        </pc:sldMkLst>
      </pc:sldChg>
      <pc:sldChg chg="add del ord">
        <pc:chgData name="成瀬　浩健" userId="6c2016af-1ea8-45bf-b3a8-abdc31cf99d8" providerId="ADAL" clId="{B9D88E26-CA6B-C44E-96A8-3CF8EB289305}" dt="2022-06-19T09:07:06.258" v="161" actId="20578"/>
        <pc:sldMkLst>
          <pc:docMk/>
          <pc:sldMk cId="0" sldId="332"/>
        </pc:sldMkLst>
      </pc:sldChg>
      <pc:sldChg chg="add del ord">
        <pc:chgData name="成瀬　浩健" userId="6c2016af-1ea8-45bf-b3a8-abdc31cf99d8" providerId="ADAL" clId="{B9D88E26-CA6B-C44E-96A8-3CF8EB289305}" dt="2022-06-19T09:07:06.258" v="161" actId="20578"/>
        <pc:sldMkLst>
          <pc:docMk/>
          <pc:sldMk cId="0" sldId="333"/>
        </pc:sldMkLst>
      </pc:sldChg>
      <pc:sldChg chg="add del ord">
        <pc:chgData name="成瀬　浩健" userId="6c2016af-1ea8-45bf-b3a8-abdc31cf99d8" providerId="ADAL" clId="{B9D88E26-CA6B-C44E-96A8-3CF8EB289305}" dt="2022-06-19T09:07:06.258" v="161" actId="20578"/>
        <pc:sldMkLst>
          <pc:docMk/>
          <pc:sldMk cId="0" sldId="334"/>
        </pc:sldMkLst>
      </pc:sldChg>
      <pc:sldChg chg="modSp mod">
        <pc:chgData name="成瀬　浩健" userId="6c2016af-1ea8-45bf-b3a8-abdc31cf99d8" providerId="ADAL" clId="{B9D88E26-CA6B-C44E-96A8-3CF8EB289305}" dt="2022-06-09T09:36:21.769" v="30" actId="20577"/>
        <pc:sldMkLst>
          <pc:docMk/>
          <pc:sldMk cId="354651121" sldId="337"/>
        </pc:sldMkLst>
        <pc:spChg chg="mod">
          <ac:chgData name="成瀬　浩健" userId="6c2016af-1ea8-45bf-b3a8-abdc31cf99d8" providerId="ADAL" clId="{B9D88E26-CA6B-C44E-96A8-3CF8EB289305}" dt="2022-06-09T09:35:13.555" v="4" actId="20577"/>
          <ac:spMkLst>
            <pc:docMk/>
            <pc:sldMk cId="354651121" sldId="337"/>
            <ac:spMk id="325" creationId="{00000000-0000-0000-0000-000000000000}"/>
          </ac:spMkLst>
        </pc:spChg>
        <pc:spChg chg="mod">
          <ac:chgData name="成瀬　浩健" userId="6c2016af-1ea8-45bf-b3a8-abdc31cf99d8" providerId="ADAL" clId="{B9D88E26-CA6B-C44E-96A8-3CF8EB289305}" dt="2022-06-09T09:36:21.769" v="30" actId="20577"/>
          <ac:spMkLst>
            <pc:docMk/>
            <pc:sldMk cId="354651121" sldId="337"/>
            <ac:spMk id="326" creationId="{00000000-0000-0000-0000-000000000000}"/>
          </ac:spMkLst>
        </pc:spChg>
      </pc:sldChg>
      <pc:sldChg chg="modSp mod modShow">
        <pc:chgData name="成瀬　浩健" userId="6c2016af-1ea8-45bf-b3a8-abdc31cf99d8" providerId="ADAL" clId="{B9D88E26-CA6B-C44E-96A8-3CF8EB289305}" dt="2022-06-21T10:19:36.330" v="267" actId="729"/>
        <pc:sldMkLst>
          <pc:docMk/>
          <pc:sldMk cId="0" sldId="362"/>
        </pc:sldMkLst>
        <pc:spChg chg="mod">
          <ac:chgData name="成瀬　浩健" userId="6c2016af-1ea8-45bf-b3a8-abdc31cf99d8" providerId="ADAL" clId="{B9D88E26-CA6B-C44E-96A8-3CF8EB289305}" dt="2022-06-09T09:48:19.044" v="141" actId="20577"/>
          <ac:spMkLst>
            <pc:docMk/>
            <pc:sldMk cId="0" sldId="362"/>
            <ac:spMk id="1529" creationId="{00000000-0000-0000-0000-000000000000}"/>
          </ac:spMkLst>
        </pc:spChg>
      </pc:sldChg>
      <pc:sldChg chg="modSp add mod">
        <pc:chgData name="成瀬　浩健" userId="6c2016af-1ea8-45bf-b3a8-abdc31cf99d8" providerId="ADAL" clId="{B9D88E26-CA6B-C44E-96A8-3CF8EB289305}" dt="2022-06-09T09:43:41.276" v="57" actId="14100"/>
        <pc:sldMkLst>
          <pc:docMk/>
          <pc:sldMk cId="3462857636" sldId="363"/>
        </pc:sldMkLst>
        <pc:spChg chg="mod">
          <ac:chgData name="成瀬　浩健" userId="6c2016af-1ea8-45bf-b3a8-abdc31cf99d8" providerId="ADAL" clId="{B9D88E26-CA6B-C44E-96A8-3CF8EB289305}" dt="2022-06-09T09:43:41.276" v="57" actId="14100"/>
          <ac:spMkLst>
            <pc:docMk/>
            <pc:sldMk cId="3462857636" sldId="363"/>
            <ac:spMk id="13" creationId="{4E0DB775-AE6A-4A6A-ABC3-E8CE6333B8AC}"/>
          </ac:spMkLst>
        </pc:spChg>
      </pc:sldChg>
      <pc:sldChg chg="modSp add mod">
        <pc:chgData name="成瀬　浩健" userId="6c2016af-1ea8-45bf-b3a8-abdc31cf99d8" providerId="ADAL" clId="{B9D88E26-CA6B-C44E-96A8-3CF8EB289305}" dt="2022-06-09T09:44:14.260" v="63" actId="403"/>
        <pc:sldMkLst>
          <pc:docMk/>
          <pc:sldMk cId="3653442263" sldId="364"/>
        </pc:sldMkLst>
        <pc:spChg chg="mod">
          <ac:chgData name="成瀬　浩健" userId="6c2016af-1ea8-45bf-b3a8-abdc31cf99d8" providerId="ADAL" clId="{B9D88E26-CA6B-C44E-96A8-3CF8EB289305}" dt="2022-06-09T09:44:14.260" v="63" actId="403"/>
          <ac:spMkLst>
            <pc:docMk/>
            <pc:sldMk cId="3653442263" sldId="364"/>
            <ac:spMk id="16" creationId="{8FAD6DC0-90FD-4E03-9481-ED2D569DE528}"/>
          </ac:spMkLst>
        </pc:spChg>
      </pc:sldChg>
      <pc:sldChg chg="modSp add mod">
        <pc:chgData name="成瀬　浩健" userId="6c2016af-1ea8-45bf-b3a8-abdc31cf99d8" providerId="ADAL" clId="{B9D88E26-CA6B-C44E-96A8-3CF8EB289305}" dt="2022-06-09T09:44:24.026" v="65" actId="14100"/>
        <pc:sldMkLst>
          <pc:docMk/>
          <pc:sldMk cId="1833783001" sldId="365"/>
        </pc:sldMkLst>
        <pc:picChg chg="mod">
          <ac:chgData name="成瀬　浩健" userId="6c2016af-1ea8-45bf-b3a8-abdc31cf99d8" providerId="ADAL" clId="{B9D88E26-CA6B-C44E-96A8-3CF8EB289305}" dt="2022-06-09T09:44:21.337" v="64" actId="14100"/>
          <ac:picMkLst>
            <pc:docMk/>
            <pc:sldMk cId="1833783001" sldId="365"/>
            <ac:picMk id="13" creationId="{355254B8-E7C0-4251-BEEF-57AD89918AC5}"/>
          </ac:picMkLst>
        </pc:picChg>
        <pc:picChg chg="mod">
          <ac:chgData name="成瀬　浩健" userId="6c2016af-1ea8-45bf-b3a8-abdc31cf99d8" providerId="ADAL" clId="{B9D88E26-CA6B-C44E-96A8-3CF8EB289305}" dt="2022-06-09T09:44:24.026" v="65" actId="14100"/>
          <ac:picMkLst>
            <pc:docMk/>
            <pc:sldMk cId="1833783001" sldId="365"/>
            <ac:picMk id="15" creationId="{BD0AB767-CF02-45FB-ACA6-5908776D2F64}"/>
          </ac:picMkLst>
        </pc:picChg>
      </pc:sldChg>
      <pc:sldChg chg="modSp add mod">
        <pc:chgData name="成瀬　浩健" userId="6c2016af-1ea8-45bf-b3a8-abdc31cf99d8" providerId="ADAL" clId="{B9D88E26-CA6B-C44E-96A8-3CF8EB289305}" dt="2022-06-09T09:44:32.866" v="67" actId="14100"/>
        <pc:sldMkLst>
          <pc:docMk/>
          <pc:sldMk cId="726433666" sldId="366"/>
        </pc:sldMkLst>
        <pc:picChg chg="mod">
          <ac:chgData name="成瀬　浩健" userId="6c2016af-1ea8-45bf-b3a8-abdc31cf99d8" providerId="ADAL" clId="{B9D88E26-CA6B-C44E-96A8-3CF8EB289305}" dt="2022-06-09T09:44:30.246" v="66" actId="14100"/>
          <ac:picMkLst>
            <pc:docMk/>
            <pc:sldMk cId="726433666" sldId="366"/>
            <ac:picMk id="17" creationId="{CD6D0D0B-AC25-426C-AC9A-17135CAC554F}"/>
          </ac:picMkLst>
        </pc:picChg>
        <pc:picChg chg="mod">
          <ac:chgData name="成瀬　浩健" userId="6c2016af-1ea8-45bf-b3a8-abdc31cf99d8" providerId="ADAL" clId="{B9D88E26-CA6B-C44E-96A8-3CF8EB289305}" dt="2022-06-09T09:44:32.866" v="67" actId="14100"/>
          <ac:picMkLst>
            <pc:docMk/>
            <pc:sldMk cId="726433666" sldId="366"/>
            <ac:picMk id="24" creationId="{7482C26D-3CEC-4A43-9F3C-E4237D10302F}"/>
          </ac:picMkLst>
        </pc:picChg>
      </pc:sldChg>
      <pc:sldChg chg="modSp add mod">
        <pc:chgData name="成瀬　浩健" userId="6c2016af-1ea8-45bf-b3a8-abdc31cf99d8" providerId="ADAL" clId="{B9D88E26-CA6B-C44E-96A8-3CF8EB289305}" dt="2022-06-09T09:45:09.028" v="85" actId="1035"/>
        <pc:sldMkLst>
          <pc:docMk/>
          <pc:sldMk cId="4131821679" sldId="367"/>
        </pc:sldMkLst>
        <pc:spChg chg="mod">
          <ac:chgData name="成瀬　浩健" userId="6c2016af-1ea8-45bf-b3a8-abdc31cf99d8" providerId="ADAL" clId="{B9D88E26-CA6B-C44E-96A8-3CF8EB289305}" dt="2022-06-09T09:45:09.028" v="85" actId="1035"/>
          <ac:spMkLst>
            <pc:docMk/>
            <pc:sldMk cId="4131821679" sldId="367"/>
            <ac:spMk id="15" creationId="{214452C8-25E1-425A-B055-9296AAC445DE}"/>
          </ac:spMkLst>
        </pc:spChg>
        <pc:picChg chg="mod">
          <ac:chgData name="成瀬　浩健" userId="6c2016af-1ea8-45bf-b3a8-abdc31cf99d8" providerId="ADAL" clId="{B9D88E26-CA6B-C44E-96A8-3CF8EB289305}" dt="2022-06-09T09:44:41.106" v="69" actId="1076"/>
          <ac:picMkLst>
            <pc:docMk/>
            <pc:sldMk cId="4131821679" sldId="367"/>
            <ac:picMk id="13" creationId="{77CA10CC-102F-465B-A6A5-C1C05EAF01E9}"/>
          </ac:picMkLst>
        </pc:picChg>
      </pc:sldChg>
      <pc:sldChg chg="add">
        <pc:chgData name="成瀬　浩健" userId="6c2016af-1ea8-45bf-b3a8-abdc31cf99d8" providerId="ADAL" clId="{B9D88E26-CA6B-C44E-96A8-3CF8EB289305}" dt="2022-06-09T09:40:14.372" v="38"/>
        <pc:sldMkLst>
          <pc:docMk/>
          <pc:sldMk cId="1250210651" sldId="368"/>
        </pc:sldMkLst>
      </pc:sldChg>
      <pc:sldChg chg="modSp add mod">
        <pc:chgData name="成瀬　浩健" userId="6c2016af-1ea8-45bf-b3a8-abdc31cf99d8" providerId="ADAL" clId="{B9D88E26-CA6B-C44E-96A8-3CF8EB289305}" dt="2022-06-09T09:46:27.337" v="103" actId="14100"/>
        <pc:sldMkLst>
          <pc:docMk/>
          <pc:sldMk cId="240556006" sldId="369"/>
        </pc:sldMkLst>
        <pc:spChg chg="mod">
          <ac:chgData name="成瀬　浩健" userId="6c2016af-1ea8-45bf-b3a8-abdc31cf99d8" providerId="ADAL" clId="{B9D88E26-CA6B-C44E-96A8-3CF8EB289305}" dt="2022-06-09T09:46:27.337" v="103" actId="14100"/>
          <ac:spMkLst>
            <pc:docMk/>
            <pc:sldMk cId="240556006" sldId="369"/>
            <ac:spMk id="16" creationId="{00A8AFEE-EA18-4443-9E46-D7C5ED90B7C8}"/>
          </ac:spMkLst>
        </pc:spChg>
      </pc:sldChg>
      <pc:sldChg chg="modSp add mod">
        <pc:chgData name="成瀬　浩健" userId="6c2016af-1ea8-45bf-b3a8-abdc31cf99d8" providerId="ADAL" clId="{B9D88E26-CA6B-C44E-96A8-3CF8EB289305}" dt="2022-06-09T09:47:20.225" v="123" actId="14100"/>
        <pc:sldMkLst>
          <pc:docMk/>
          <pc:sldMk cId="3082072699" sldId="370"/>
        </pc:sldMkLst>
        <pc:spChg chg="mod">
          <ac:chgData name="成瀬　浩健" userId="6c2016af-1ea8-45bf-b3a8-abdc31cf99d8" providerId="ADAL" clId="{B9D88E26-CA6B-C44E-96A8-3CF8EB289305}" dt="2022-06-09T09:47:20.225" v="123" actId="14100"/>
          <ac:spMkLst>
            <pc:docMk/>
            <pc:sldMk cId="3082072699" sldId="370"/>
            <ac:spMk id="12" creationId="{A14752EC-F459-4833-B224-CB5E712839A0}"/>
          </ac:spMkLst>
        </pc:spChg>
      </pc:sldChg>
      <pc:sldChg chg="add">
        <pc:chgData name="成瀬　浩健" userId="6c2016af-1ea8-45bf-b3a8-abdc31cf99d8" providerId="ADAL" clId="{B9D88E26-CA6B-C44E-96A8-3CF8EB289305}" dt="2022-06-09T09:40:47.099" v="39"/>
        <pc:sldMkLst>
          <pc:docMk/>
          <pc:sldMk cId="1353328042" sldId="371"/>
        </pc:sldMkLst>
      </pc:sldChg>
      <pc:sldChg chg="modSp add mod">
        <pc:chgData name="成瀬　浩健" userId="6c2016af-1ea8-45bf-b3a8-abdc31cf99d8" providerId="ADAL" clId="{B9D88E26-CA6B-C44E-96A8-3CF8EB289305}" dt="2022-06-09T09:47:43.436" v="130" actId="1036"/>
        <pc:sldMkLst>
          <pc:docMk/>
          <pc:sldMk cId="1235483618" sldId="372"/>
        </pc:sldMkLst>
        <pc:picChg chg="mod">
          <ac:chgData name="成瀬　浩健" userId="6c2016af-1ea8-45bf-b3a8-abdc31cf99d8" providerId="ADAL" clId="{B9D88E26-CA6B-C44E-96A8-3CF8EB289305}" dt="2022-06-09T09:47:43.436" v="130" actId="1036"/>
          <ac:picMkLst>
            <pc:docMk/>
            <pc:sldMk cId="1235483618" sldId="372"/>
            <ac:picMk id="8" creationId="{DE654666-A83E-4940-8F67-97E545E94AF7}"/>
          </ac:picMkLst>
        </pc:picChg>
      </pc:sldChg>
      <pc:sldChg chg="modSp add mod">
        <pc:chgData name="成瀬　浩健" userId="6c2016af-1ea8-45bf-b3a8-abdc31cf99d8" providerId="ADAL" clId="{B9D88E26-CA6B-C44E-96A8-3CF8EB289305}" dt="2022-06-09T09:47:56.247" v="132" actId="14100"/>
        <pc:sldMkLst>
          <pc:docMk/>
          <pc:sldMk cId="3348423109" sldId="373"/>
        </pc:sldMkLst>
        <pc:picChg chg="mod">
          <ac:chgData name="成瀬　浩健" userId="6c2016af-1ea8-45bf-b3a8-abdc31cf99d8" providerId="ADAL" clId="{B9D88E26-CA6B-C44E-96A8-3CF8EB289305}" dt="2022-06-09T09:47:56.247" v="132" actId="14100"/>
          <ac:picMkLst>
            <pc:docMk/>
            <pc:sldMk cId="3348423109" sldId="373"/>
            <ac:picMk id="8" creationId="{DD3AECB5-4AC4-4BD3-8DFC-3881B5257DEA}"/>
          </ac:picMkLst>
        </pc:picChg>
      </pc:sldChg>
      <pc:sldChg chg="add">
        <pc:chgData name="成瀬　浩健" userId="6c2016af-1ea8-45bf-b3a8-abdc31cf99d8" providerId="ADAL" clId="{B9D88E26-CA6B-C44E-96A8-3CF8EB289305}" dt="2022-06-09T09:40:47.099" v="39"/>
        <pc:sldMkLst>
          <pc:docMk/>
          <pc:sldMk cId="3376517279" sldId="374"/>
        </pc:sldMkLst>
      </pc:sldChg>
      <pc:sldChg chg="add del ord">
        <pc:chgData name="成瀬　浩健" userId="6c2016af-1ea8-45bf-b3a8-abdc31cf99d8" providerId="ADAL" clId="{B9D88E26-CA6B-C44E-96A8-3CF8EB289305}" dt="2022-06-19T09:01:18.639" v="150" actId="20578"/>
        <pc:sldMkLst>
          <pc:docMk/>
          <pc:sldMk cId="0" sldId="375"/>
        </pc:sldMkLst>
      </pc:sldChg>
      <pc:sldChg chg="add del ord">
        <pc:chgData name="成瀬　浩健" userId="6c2016af-1ea8-45bf-b3a8-abdc31cf99d8" providerId="ADAL" clId="{B9D88E26-CA6B-C44E-96A8-3CF8EB289305}" dt="2022-06-19T09:01:18.639" v="150" actId="20578"/>
        <pc:sldMkLst>
          <pc:docMk/>
          <pc:sldMk cId="0" sldId="376"/>
        </pc:sldMkLst>
      </pc:sldChg>
      <pc:sldChg chg="add del ord">
        <pc:chgData name="成瀬　浩健" userId="6c2016af-1ea8-45bf-b3a8-abdc31cf99d8" providerId="ADAL" clId="{B9D88E26-CA6B-C44E-96A8-3CF8EB289305}" dt="2022-06-19T09:01:18.639" v="150" actId="20578"/>
        <pc:sldMkLst>
          <pc:docMk/>
          <pc:sldMk cId="0" sldId="377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78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79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80"/>
        </pc:sldMkLst>
      </pc:sldChg>
      <pc:sldChg chg="add del">
        <pc:chgData name="成瀬　浩健" userId="6c2016af-1ea8-45bf-b3a8-abdc31cf99d8" providerId="ADAL" clId="{B9D88E26-CA6B-C44E-96A8-3CF8EB289305}" dt="2022-06-19T08:58:00.790" v="144"/>
        <pc:sldMkLst>
          <pc:docMk/>
          <pc:sldMk cId="0" sldId="381"/>
        </pc:sldMkLst>
      </pc:sldChg>
      <pc:sldChg chg="add del ord">
        <pc:chgData name="成瀬　浩健" userId="6c2016af-1ea8-45bf-b3a8-abdc31cf99d8" providerId="ADAL" clId="{B9D88E26-CA6B-C44E-96A8-3CF8EB289305}" dt="2022-06-19T09:02:58.713" v="152" actId="20578"/>
        <pc:sldMkLst>
          <pc:docMk/>
          <pc:sldMk cId="0" sldId="382"/>
        </pc:sldMkLst>
      </pc:sldChg>
      <pc:sldChg chg="add del ord">
        <pc:chgData name="成瀬　浩健" userId="6c2016af-1ea8-45bf-b3a8-abdc31cf99d8" providerId="ADAL" clId="{B9D88E26-CA6B-C44E-96A8-3CF8EB289305}" dt="2022-06-19T09:02:58.713" v="152" actId="20578"/>
        <pc:sldMkLst>
          <pc:docMk/>
          <pc:sldMk cId="0" sldId="383"/>
        </pc:sldMkLst>
      </pc:sldChg>
      <pc:sldChg chg="add del ord">
        <pc:chgData name="成瀬　浩健" userId="6c2016af-1ea8-45bf-b3a8-abdc31cf99d8" providerId="ADAL" clId="{B9D88E26-CA6B-C44E-96A8-3CF8EB289305}" dt="2022-06-19T09:04:57.487" v="156" actId="20578"/>
        <pc:sldMkLst>
          <pc:docMk/>
          <pc:sldMk cId="0" sldId="384"/>
        </pc:sldMkLst>
      </pc:sldChg>
      <pc:sldChg chg="modSp new mod ord">
        <pc:chgData name="成瀬　浩健" userId="6c2016af-1ea8-45bf-b3a8-abdc31cf99d8" providerId="ADAL" clId="{B9D88E26-CA6B-C44E-96A8-3CF8EB289305}" dt="2022-06-19T09:09:17.024" v="201" actId="20578"/>
        <pc:sldMkLst>
          <pc:docMk/>
          <pc:sldMk cId="167880209" sldId="385"/>
        </pc:sldMkLst>
        <pc:spChg chg="mod">
          <ac:chgData name="成瀬　浩健" userId="6c2016af-1ea8-45bf-b3a8-abdc31cf99d8" providerId="ADAL" clId="{B9D88E26-CA6B-C44E-96A8-3CF8EB289305}" dt="2022-06-19T09:08:08.194" v="190" actId="207"/>
          <ac:spMkLst>
            <pc:docMk/>
            <pc:sldMk cId="167880209" sldId="385"/>
            <ac:spMk id="2" creationId="{01C817DF-ECD4-43D7-8F04-CE8D41484907}"/>
          </ac:spMkLst>
        </pc:spChg>
        <pc:spChg chg="mod">
          <ac:chgData name="成瀬　浩健" userId="6c2016af-1ea8-45bf-b3a8-abdc31cf99d8" providerId="ADAL" clId="{B9D88E26-CA6B-C44E-96A8-3CF8EB289305}" dt="2022-06-19T09:08:22.104" v="200" actId="20577"/>
          <ac:spMkLst>
            <pc:docMk/>
            <pc:sldMk cId="167880209" sldId="385"/>
            <ac:spMk id="3" creationId="{B8D25F87-8A65-F63B-4E6C-2F81621F0972}"/>
          </ac:spMkLst>
        </pc:spChg>
      </pc:sldChg>
      <pc:sldChg chg="modSp add mod">
        <pc:chgData name="成瀬　浩健" userId="6c2016af-1ea8-45bf-b3a8-abdc31cf99d8" providerId="ADAL" clId="{B9D88E26-CA6B-C44E-96A8-3CF8EB289305}" dt="2022-06-19T09:09:34.104" v="207" actId="20577"/>
        <pc:sldMkLst>
          <pc:docMk/>
          <pc:sldMk cId="2134912285" sldId="386"/>
        </pc:sldMkLst>
        <pc:spChg chg="mod">
          <ac:chgData name="成瀬　浩健" userId="6c2016af-1ea8-45bf-b3a8-abdc31cf99d8" providerId="ADAL" clId="{B9D88E26-CA6B-C44E-96A8-3CF8EB289305}" dt="2022-06-19T09:09:34.104" v="207" actId="20577"/>
          <ac:spMkLst>
            <pc:docMk/>
            <pc:sldMk cId="2134912285" sldId="386"/>
            <ac:spMk id="3" creationId="{B8D25F87-8A65-F63B-4E6C-2F81621F0972}"/>
          </ac:spMkLst>
        </pc:spChg>
      </pc:sldChg>
      <pc:sldChg chg="modSp add mod">
        <pc:chgData name="成瀬　浩健" userId="6c2016af-1ea8-45bf-b3a8-abdc31cf99d8" providerId="ADAL" clId="{B9D88E26-CA6B-C44E-96A8-3CF8EB289305}" dt="2022-06-19T09:10:20.511" v="263" actId="20577"/>
        <pc:sldMkLst>
          <pc:docMk/>
          <pc:sldMk cId="1479792586" sldId="387"/>
        </pc:sldMkLst>
        <pc:spChg chg="mod">
          <ac:chgData name="成瀬　浩健" userId="6c2016af-1ea8-45bf-b3a8-abdc31cf99d8" providerId="ADAL" clId="{B9D88E26-CA6B-C44E-96A8-3CF8EB289305}" dt="2022-06-19T09:10:20.511" v="263" actId="20577"/>
          <ac:spMkLst>
            <pc:docMk/>
            <pc:sldMk cId="1479792586" sldId="387"/>
            <ac:spMk id="3" creationId="{B8D25F87-8A65-F63B-4E6C-2F81621F0972}"/>
          </ac:spMkLst>
        </pc:spChg>
      </pc:sldChg>
      <pc:sldChg chg="modSp add del mod">
        <pc:chgData name="成瀬　浩健" userId="6c2016af-1ea8-45bf-b3a8-abdc31cf99d8" providerId="ADAL" clId="{B9D88E26-CA6B-C44E-96A8-3CF8EB289305}" dt="2022-06-19T09:09:59.698" v="231"/>
        <pc:sldMkLst>
          <pc:docMk/>
          <pc:sldMk cId="4177578839" sldId="387"/>
        </pc:sldMkLst>
        <pc:spChg chg="mod">
          <ac:chgData name="成瀬　浩健" userId="6c2016af-1ea8-45bf-b3a8-abdc31cf99d8" providerId="ADAL" clId="{B9D88E26-CA6B-C44E-96A8-3CF8EB289305}" dt="2022-06-19T09:09:58.836" v="230" actId="122"/>
          <ac:spMkLst>
            <pc:docMk/>
            <pc:sldMk cId="4177578839" sldId="387"/>
            <ac:spMk id="3" creationId="{B8D25F87-8A65-F63B-4E6C-2F81621F0972}"/>
          </ac:spMkLst>
        </pc:spChg>
      </pc:sldChg>
      <pc:sldChg chg="modSp add mod">
        <pc:chgData name="成瀬　浩健" userId="6c2016af-1ea8-45bf-b3a8-abdc31cf99d8" providerId="ADAL" clId="{B9D88E26-CA6B-C44E-96A8-3CF8EB289305}" dt="2022-06-21T10:19:20.635" v="266" actId="14100"/>
        <pc:sldMkLst>
          <pc:docMk/>
          <pc:sldMk cId="323426154" sldId="388"/>
        </pc:sldMkLst>
        <pc:spChg chg="mod">
          <ac:chgData name="成瀬　浩健" userId="6c2016af-1ea8-45bf-b3a8-abdc31cf99d8" providerId="ADAL" clId="{B9D88E26-CA6B-C44E-96A8-3CF8EB289305}" dt="2022-06-21T10:19:20.635" v="266" actId="14100"/>
          <ac:spMkLst>
            <pc:docMk/>
            <pc:sldMk cId="323426154" sldId="388"/>
            <ac:spMk id="1529" creationId="{00000000-0000-0000-0000-000000000000}"/>
          </ac:spMkLst>
        </pc:spChg>
      </pc:sldChg>
    </pc:docChg>
  </pc:docChgLst>
  <pc:docChgLst>
    <pc:chgData name="成瀬　浩健" userId="6c2016af-1ea8-45bf-b3a8-abdc31cf99d8" providerId="ADAL" clId="{653D7DCE-596C-B44B-BC65-25E9F163EB88}"/>
    <pc:docChg chg="undo custSel addSld delSld modSld sldOrd modSection">
      <pc:chgData name="成瀬　浩健" userId="6c2016af-1ea8-45bf-b3a8-abdc31cf99d8" providerId="ADAL" clId="{653D7DCE-596C-B44B-BC65-25E9F163EB88}" dt="2022-03-30T10:30:33.492" v="128" actId="207"/>
      <pc:docMkLst>
        <pc:docMk/>
      </pc:docMkLst>
      <pc:sldChg chg="modSp mod">
        <pc:chgData name="成瀬　浩健" userId="6c2016af-1ea8-45bf-b3a8-abdc31cf99d8" providerId="ADAL" clId="{653D7DCE-596C-B44B-BC65-25E9F163EB88}" dt="2022-03-14T04:11:29.775" v="1" actId="1076"/>
        <pc:sldMkLst>
          <pc:docMk/>
          <pc:sldMk cId="0" sldId="258"/>
        </pc:sldMkLst>
        <pc:picChg chg="mod">
          <ac:chgData name="成瀬　浩健" userId="6c2016af-1ea8-45bf-b3a8-abdc31cf99d8" providerId="ADAL" clId="{653D7DCE-596C-B44B-BC65-25E9F163EB88}" dt="2022-03-14T04:11:29.775" v="1" actId="1076"/>
          <ac:picMkLst>
            <pc:docMk/>
            <pc:sldMk cId="0" sldId="258"/>
            <ac:picMk id="257" creationId="{00000000-0000-0000-0000-000000000000}"/>
          </ac:picMkLst>
        </pc:picChg>
      </pc:sldChg>
      <pc:sldChg chg="modSp mod">
        <pc:chgData name="成瀬　浩健" userId="6c2016af-1ea8-45bf-b3a8-abdc31cf99d8" providerId="ADAL" clId="{653D7DCE-596C-B44B-BC65-25E9F163EB88}" dt="2022-03-30T10:27:51.836" v="49" actId="1582"/>
        <pc:sldMkLst>
          <pc:docMk/>
          <pc:sldMk cId="0" sldId="259"/>
        </pc:sldMkLst>
        <pc:picChg chg="mod">
          <ac:chgData name="成瀬　浩健" userId="6c2016af-1ea8-45bf-b3a8-abdc31cf99d8" providerId="ADAL" clId="{653D7DCE-596C-B44B-BC65-25E9F163EB88}" dt="2022-03-30T10:26:44.396" v="44" actId="14826"/>
          <ac:picMkLst>
            <pc:docMk/>
            <pc:sldMk cId="0" sldId="259"/>
            <ac:picMk id="263" creationId="{00000000-0000-0000-0000-000000000000}"/>
          </ac:picMkLst>
        </pc:picChg>
        <pc:picChg chg="mod">
          <ac:chgData name="成瀬　浩健" userId="6c2016af-1ea8-45bf-b3a8-abdc31cf99d8" providerId="ADAL" clId="{653D7DCE-596C-B44B-BC65-25E9F163EB88}" dt="2022-03-30T10:27:51.836" v="49" actId="1582"/>
          <ac:picMkLst>
            <pc:docMk/>
            <pc:sldMk cId="0" sldId="259"/>
            <ac:picMk id="264" creationId="{00000000-0000-0000-0000-000000000000}"/>
          </ac:picMkLst>
        </pc:picChg>
      </pc:sldChg>
      <pc:sldChg chg="modSp mod">
        <pc:chgData name="成瀬　浩健" userId="6c2016af-1ea8-45bf-b3a8-abdc31cf99d8" providerId="ADAL" clId="{653D7DCE-596C-B44B-BC65-25E9F163EB88}" dt="2022-03-30T10:30:33.492" v="128" actId="207"/>
        <pc:sldMkLst>
          <pc:docMk/>
          <pc:sldMk cId="0" sldId="266"/>
        </pc:sldMkLst>
        <pc:spChg chg="mod">
          <ac:chgData name="成瀬　浩健" userId="6c2016af-1ea8-45bf-b3a8-abdc31cf99d8" providerId="ADAL" clId="{653D7DCE-596C-B44B-BC65-25E9F163EB88}" dt="2022-03-30T10:30:33.492" v="128" actId="207"/>
          <ac:spMkLst>
            <pc:docMk/>
            <pc:sldMk cId="0" sldId="266"/>
            <ac:spMk id="320" creationId="{00000000-0000-0000-0000-000000000000}"/>
          </ac:spMkLst>
        </pc:spChg>
      </pc:sldChg>
      <pc:sldChg chg="del">
        <pc:chgData name="成瀬　浩健" userId="6c2016af-1ea8-45bf-b3a8-abdc31cf99d8" providerId="ADAL" clId="{653D7DCE-596C-B44B-BC65-25E9F163EB88}" dt="2022-03-30T10:20:30.265" v="38" actId="2696"/>
        <pc:sldMkLst>
          <pc:docMk/>
          <pc:sldMk cId="1951940455" sldId="268"/>
        </pc:sldMkLst>
      </pc:sldChg>
      <pc:sldChg chg="new del ord">
        <pc:chgData name="成瀬　浩健" userId="6c2016af-1ea8-45bf-b3a8-abdc31cf99d8" providerId="ADAL" clId="{653D7DCE-596C-B44B-BC65-25E9F163EB88}" dt="2022-03-30T10:19:10.482" v="37" actId="2696"/>
        <pc:sldMkLst>
          <pc:docMk/>
          <pc:sldMk cId="2325408655" sldId="336"/>
        </pc:sldMkLst>
      </pc:sldChg>
      <pc:sldChg chg="modSp add mod">
        <pc:chgData name="成瀬　浩健" userId="6c2016af-1ea8-45bf-b3a8-abdc31cf99d8" providerId="ADAL" clId="{653D7DCE-596C-B44B-BC65-25E9F163EB88}" dt="2022-03-14T04:12:48.250" v="36" actId="20577"/>
        <pc:sldMkLst>
          <pc:docMk/>
          <pc:sldMk cId="354651121" sldId="337"/>
        </pc:sldMkLst>
        <pc:spChg chg="mod">
          <ac:chgData name="成瀬　浩健" userId="6c2016af-1ea8-45bf-b3a8-abdc31cf99d8" providerId="ADAL" clId="{653D7DCE-596C-B44B-BC65-25E9F163EB88}" dt="2022-03-14T04:12:48.250" v="36" actId="20577"/>
          <ac:spMkLst>
            <pc:docMk/>
            <pc:sldMk cId="354651121" sldId="337"/>
            <ac:spMk id="325" creationId="{00000000-0000-0000-0000-000000000000}"/>
          </ac:spMkLst>
        </pc:spChg>
        <pc:spChg chg="mod">
          <ac:chgData name="成瀬　浩健" userId="6c2016af-1ea8-45bf-b3a8-abdc31cf99d8" providerId="ADAL" clId="{653D7DCE-596C-B44B-BC65-25E9F163EB88}" dt="2022-03-14T04:12:33.616" v="34" actId="207"/>
          <ac:spMkLst>
            <pc:docMk/>
            <pc:sldMk cId="354651121" sldId="337"/>
            <ac:spMk id="326" creationId="{00000000-0000-0000-0000-000000000000}"/>
          </ac:spMkLst>
        </pc:spChg>
      </pc:sldChg>
      <pc:sldChg chg="add">
        <pc:chgData name="成瀬　浩健" userId="6c2016af-1ea8-45bf-b3a8-abdc31cf99d8" providerId="ADAL" clId="{653D7DCE-596C-B44B-BC65-25E9F163EB88}" dt="2022-03-30T10:21:04.953" v="39"/>
        <pc:sldMkLst>
          <pc:docMk/>
          <pc:sldMk cId="77417313" sldId="338"/>
        </pc:sldMkLst>
      </pc:sldChg>
      <pc:sldChg chg="add">
        <pc:chgData name="成瀬　浩健" userId="6c2016af-1ea8-45bf-b3a8-abdc31cf99d8" providerId="ADAL" clId="{653D7DCE-596C-B44B-BC65-25E9F163EB88}" dt="2022-03-30T10:21:04.953" v="39"/>
        <pc:sldMkLst>
          <pc:docMk/>
          <pc:sldMk cId="264412397" sldId="339"/>
        </pc:sldMkLst>
      </pc:sldChg>
      <pc:sldChg chg="add">
        <pc:chgData name="成瀬　浩健" userId="6c2016af-1ea8-45bf-b3a8-abdc31cf99d8" providerId="ADAL" clId="{653D7DCE-596C-B44B-BC65-25E9F163EB88}" dt="2022-03-30T10:21:04.953" v="39"/>
        <pc:sldMkLst>
          <pc:docMk/>
          <pc:sldMk cId="843125771" sldId="340"/>
        </pc:sldMkLst>
      </pc:sldChg>
      <pc:sldChg chg="add">
        <pc:chgData name="成瀬　浩健" userId="6c2016af-1ea8-45bf-b3a8-abdc31cf99d8" providerId="ADAL" clId="{653D7DCE-596C-B44B-BC65-25E9F163EB88}" dt="2022-03-30T10:21:04.953" v="39"/>
        <pc:sldMkLst>
          <pc:docMk/>
          <pc:sldMk cId="1000577388" sldId="341"/>
        </pc:sldMkLst>
      </pc:sldChg>
      <pc:sldChg chg="add">
        <pc:chgData name="成瀬　浩健" userId="6c2016af-1ea8-45bf-b3a8-abdc31cf99d8" providerId="ADAL" clId="{653D7DCE-596C-B44B-BC65-25E9F163EB88}" dt="2022-03-30T10:21:04.953" v="39"/>
        <pc:sldMkLst>
          <pc:docMk/>
          <pc:sldMk cId="3361250535" sldId="342"/>
        </pc:sldMkLst>
      </pc:sldChg>
      <pc:sldChg chg="add">
        <pc:chgData name="成瀬　浩健" userId="6c2016af-1ea8-45bf-b3a8-abdc31cf99d8" providerId="ADAL" clId="{653D7DCE-596C-B44B-BC65-25E9F163EB88}" dt="2022-03-30T10:21:04.953" v="39"/>
        <pc:sldMkLst>
          <pc:docMk/>
          <pc:sldMk cId="2019544043" sldId="343"/>
        </pc:sldMkLst>
      </pc:sldChg>
      <pc:sldChg chg="new">
        <pc:chgData name="成瀬　浩健" userId="6c2016af-1ea8-45bf-b3a8-abdc31cf99d8" providerId="ADAL" clId="{653D7DCE-596C-B44B-BC65-25E9F163EB88}" dt="2022-03-30T10:22:05.972" v="40" actId="680"/>
        <pc:sldMkLst>
          <pc:docMk/>
          <pc:sldMk cId="3556143594" sldId="344"/>
        </pc:sldMkLst>
      </pc:sldChg>
      <pc:sldChg chg="add">
        <pc:chgData name="成瀬　浩健" userId="6c2016af-1ea8-45bf-b3a8-abdc31cf99d8" providerId="ADAL" clId="{653D7DCE-596C-B44B-BC65-25E9F163EB88}" dt="2022-03-30T10:22:13.238" v="41"/>
        <pc:sldMkLst>
          <pc:docMk/>
          <pc:sldMk cId="1665851956" sldId="345"/>
        </pc:sldMkLst>
      </pc:sldChg>
      <pc:sldChg chg="add">
        <pc:chgData name="成瀬　浩健" userId="6c2016af-1ea8-45bf-b3a8-abdc31cf99d8" providerId="ADAL" clId="{653D7DCE-596C-B44B-BC65-25E9F163EB88}" dt="2022-03-30T10:22:13.238" v="41"/>
        <pc:sldMkLst>
          <pc:docMk/>
          <pc:sldMk cId="809469465" sldId="346"/>
        </pc:sldMkLst>
      </pc:sldChg>
      <pc:sldChg chg="add">
        <pc:chgData name="成瀬　浩健" userId="6c2016af-1ea8-45bf-b3a8-abdc31cf99d8" providerId="ADAL" clId="{653D7DCE-596C-B44B-BC65-25E9F163EB88}" dt="2022-03-30T10:22:13.238" v="41"/>
        <pc:sldMkLst>
          <pc:docMk/>
          <pc:sldMk cId="827472328" sldId="347"/>
        </pc:sldMkLst>
      </pc:sldChg>
      <pc:sldChg chg="add">
        <pc:chgData name="成瀬　浩健" userId="6c2016af-1ea8-45bf-b3a8-abdc31cf99d8" providerId="ADAL" clId="{653D7DCE-596C-B44B-BC65-25E9F163EB88}" dt="2022-03-30T10:22:13.238" v="41"/>
        <pc:sldMkLst>
          <pc:docMk/>
          <pc:sldMk cId="2295343647" sldId="348"/>
        </pc:sldMkLst>
      </pc:sldChg>
      <pc:sldChg chg="add">
        <pc:chgData name="成瀬　浩健" userId="6c2016af-1ea8-45bf-b3a8-abdc31cf99d8" providerId="ADAL" clId="{653D7DCE-596C-B44B-BC65-25E9F163EB88}" dt="2022-03-30T10:22:13.238" v="41"/>
        <pc:sldMkLst>
          <pc:docMk/>
          <pc:sldMk cId="2530261273" sldId="349"/>
        </pc:sldMkLst>
      </pc:sldChg>
      <pc:sldChg chg="add">
        <pc:chgData name="成瀬　浩健" userId="6c2016af-1ea8-45bf-b3a8-abdc31cf99d8" providerId="ADAL" clId="{653D7DCE-596C-B44B-BC65-25E9F163EB88}" dt="2022-03-30T10:22:13.238" v="41"/>
        <pc:sldMkLst>
          <pc:docMk/>
          <pc:sldMk cId="2088570754" sldId="350"/>
        </pc:sldMkLst>
      </pc:sldChg>
      <pc:sldChg chg="new">
        <pc:chgData name="成瀬　浩健" userId="6c2016af-1ea8-45bf-b3a8-abdc31cf99d8" providerId="ADAL" clId="{653D7DCE-596C-B44B-BC65-25E9F163EB88}" dt="2022-03-30T10:22:20.915" v="42" actId="680"/>
        <pc:sldMkLst>
          <pc:docMk/>
          <pc:sldMk cId="4192165879" sldId="351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495118290" sldId="352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1507255667" sldId="353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2171184604" sldId="354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319838111" sldId="355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1877011806" sldId="356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1391375716" sldId="357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95798787" sldId="358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2719337945" sldId="359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3125033470" sldId="360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1932509582" sldId="361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4139798437" sldId="362"/>
        </pc:sldMkLst>
      </pc:sldChg>
      <pc:sldChg chg="add">
        <pc:chgData name="成瀬　浩健" userId="6c2016af-1ea8-45bf-b3a8-abdc31cf99d8" providerId="ADAL" clId="{653D7DCE-596C-B44B-BC65-25E9F163EB88}" dt="2022-03-30T10:22:39.519" v="43"/>
        <pc:sldMkLst>
          <pc:docMk/>
          <pc:sldMk cId="958556146" sldId="363"/>
        </pc:sldMkLst>
      </pc:sldChg>
    </pc:docChg>
  </pc:docChgLst>
  <pc:docChgLst>
    <pc:chgData name="成瀬　浩健" userId="6c2016af-1ea8-45bf-b3a8-abdc31cf99d8" providerId="ADAL" clId="{2DC6E1AD-CC9E-1044-87FE-89086DDD0D6E}"/>
    <pc:docChg chg="delSld modSld modSection">
      <pc:chgData name="成瀬　浩健" userId="6c2016af-1ea8-45bf-b3a8-abdc31cf99d8" providerId="ADAL" clId="{2DC6E1AD-CC9E-1044-87FE-89086DDD0D6E}" dt="2022-04-15T07:02:44.670" v="72" actId="20577"/>
      <pc:docMkLst>
        <pc:docMk/>
      </pc:docMkLst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56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57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58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59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60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61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62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63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0" sldId="264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0" sldId="265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0" sldId="266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67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1951940455" sldId="268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3039361001" sldId="269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2787107775" sldId="270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1200438365" sldId="271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3931748933" sldId="272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356546623" sldId="273"/>
        </pc:sldMkLst>
      </pc:sldChg>
      <pc:sldChg chg="del">
        <pc:chgData name="成瀬　浩健" userId="6c2016af-1ea8-45bf-b3a8-abdc31cf99d8" providerId="ADAL" clId="{2DC6E1AD-CC9E-1044-87FE-89086DDD0D6E}" dt="2022-04-15T07:02:30.552" v="63" actId="2696"/>
        <pc:sldMkLst>
          <pc:docMk/>
          <pc:sldMk cId="154856906" sldId="274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1137829641" sldId="276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230821078" sldId="277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80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81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82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83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84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85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86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0" sldId="287"/>
        </pc:sldMkLst>
      </pc:sldChg>
      <pc:sldChg chg="del">
        <pc:chgData name="成瀬　浩健" userId="6c2016af-1ea8-45bf-b3a8-abdc31cf99d8" providerId="ADAL" clId="{2DC6E1AD-CC9E-1044-87FE-89086DDD0D6E}" dt="2022-04-15T07:02:30.552" v="63" actId="2696"/>
        <pc:sldMkLst>
          <pc:docMk/>
          <pc:sldMk cId="0" sldId="290"/>
        </pc:sldMkLst>
      </pc:sldChg>
      <pc:sldChg chg="del">
        <pc:chgData name="成瀬　浩健" userId="6c2016af-1ea8-45bf-b3a8-abdc31cf99d8" providerId="ADAL" clId="{2DC6E1AD-CC9E-1044-87FE-89086DDD0D6E}" dt="2022-04-15T07:02:30.552" v="63" actId="2696"/>
        <pc:sldMkLst>
          <pc:docMk/>
          <pc:sldMk cId="0" sldId="292"/>
        </pc:sldMkLst>
      </pc:sldChg>
      <pc:sldChg chg="del">
        <pc:chgData name="成瀬　浩健" userId="6c2016af-1ea8-45bf-b3a8-abdc31cf99d8" providerId="ADAL" clId="{2DC6E1AD-CC9E-1044-87FE-89086DDD0D6E}" dt="2022-04-15T07:02:30.552" v="63" actId="2696"/>
        <pc:sldMkLst>
          <pc:docMk/>
          <pc:sldMk cId="0" sldId="293"/>
        </pc:sldMkLst>
      </pc:sldChg>
      <pc:sldChg chg="del">
        <pc:chgData name="成瀬　浩健" userId="6c2016af-1ea8-45bf-b3a8-abdc31cf99d8" providerId="ADAL" clId="{2DC6E1AD-CC9E-1044-87FE-89086DDD0D6E}" dt="2022-04-15T07:02:30.552" v="63" actId="2696"/>
        <pc:sldMkLst>
          <pc:docMk/>
          <pc:sldMk cId="0" sldId="294"/>
        </pc:sldMkLst>
      </pc:sldChg>
      <pc:sldChg chg="del">
        <pc:chgData name="成瀬　浩健" userId="6c2016af-1ea8-45bf-b3a8-abdc31cf99d8" providerId="ADAL" clId="{2DC6E1AD-CC9E-1044-87FE-89086DDD0D6E}" dt="2022-04-15T07:02:30.552" v="63" actId="2696"/>
        <pc:sldMkLst>
          <pc:docMk/>
          <pc:sldMk cId="0" sldId="295"/>
        </pc:sldMkLst>
      </pc:sldChg>
      <pc:sldChg chg="modSp mod">
        <pc:chgData name="成瀬　浩健" userId="6c2016af-1ea8-45bf-b3a8-abdc31cf99d8" providerId="ADAL" clId="{2DC6E1AD-CC9E-1044-87FE-89086DDD0D6E}" dt="2022-04-15T07:01:51.508" v="59" actId="20577"/>
        <pc:sldMkLst>
          <pc:docMk/>
          <pc:sldMk cId="354651121" sldId="337"/>
        </pc:sldMkLst>
        <pc:spChg chg="mod">
          <ac:chgData name="成瀬　浩健" userId="6c2016af-1ea8-45bf-b3a8-abdc31cf99d8" providerId="ADAL" clId="{2DC6E1AD-CC9E-1044-87FE-89086DDD0D6E}" dt="2022-04-15T07:00:54.882" v="2" actId="20577"/>
          <ac:spMkLst>
            <pc:docMk/>
            <pc:sldMk cId="354651121" sldId="337"/>
            <ac:spMk id="325" creationId="{00000000-0000-0000-0000-000000000000}"/>
          </ac:spMkLst>
        </pc:spChg>
        <pc:spChg chg="mod">
          <ac:chgData name="成瀬　浩健" userId="6c2016af-1ea8-45bf-b3a8-abdc31cf99d8" providerId="ADAL" clId="{2DC6E1AD-CC9E-1044-87FE-89086DDD0D6E}" dt="2022-04-15T07:01:51.508" v="59" actId="20577"/>
          <ac:spMkLst>
            <pc:docMk/>
            <pc:sldMk cId="354651121" sldId="337"/>
            <ac:spMk id="326" creationId="{00000000-0000-0000-0000-000000000000}"/>
          </ac:spMkLst>
        </pc:spChg>
      </pc:sldChg>
      <pc:sldChg chg="modSp mod">
        <pc:chgData name="成瀬　浩健" userId="6c2016af-1ea8-45bf-b3a8-abdc31cf99d8" providerId="ADAL" clId="{2DC6E1AD-CC9E-1044-87FE-89086DDD0D6E}" dt="2022-04-15T07:02:44.670" v="72" actId="20577"/>
        <pc:sldMkLst>
          <pc:docMk/>
          <pc:sldMk cId="0" sldId="362"/>
        </pc:sldMkLst>
        <pc:spChg chg="mod">
          <ac:chgData name="成瀬　浩健" userId="6c2016af-1ea8-45bf-b3a8-abdc31cf99d8" providerId="ADAL" clId="{2DC6E1AD-CC9E-1044-87FE-89086DDD0D6E}" dt="2022-04-15T07:02:44.670" v="72" actId="20577"/>
          <ac:spMkLst>
            <pc:docMk/>
            <pc:sldMk cId="0" sldId="362"/>
            <ac:spMk id="1529" creationId="{00000000-0000-0000-0000-000000000000}"/>
          </ac:spMkLst>
        </pc:spChg>
      </pc:sldChg>
      <pc:sldChg chg="mod modShow">
        <pc:chgData name="成瀬　浩健" userId="6c2016af-1ea8-45bf-b3a8-abdc31cf99d8" providerId="ADAL" clId="{2DC6E1AD-CC9E-1044-87FE-89086DDD0D6E}" dt="2022-04-15T07:01:58.821" v="60" actId="729"/>
        <pc:sldMkLst>
          <pc:docMk/>
          <pc:sldMk cId="1833783001" sldId="365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726433666" sldId="366"/>
        </pc:sldMkLst>
      </pc:sldChg>
      <pc:sldChg chg="del">
        <pc:chgData name="成瀬　浩健" userId="6c2016af-1ea8-45bf-b3a8-abdc31cf99d8" providerId="ADAL" clId="{2DC6E1AD-CC9E-1044-87FE-89086DDD0D6E}" dt="2022-04-15T07:02:12.811" v="61" actId="2696"/>
        <pc:sldMkLst>
          <pc:docMk/>
          <pc:sldMk cId="1250210651" sldId="368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240556006" sldId="369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3082072699" sldId="370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1353328042" sldId="371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1235483618" sldId="372"/>
        </pc:sldMkLst>
      </pc:sldChg>
      <pc:sldChg chg="del">
        <pc:chgData name="成瀬　浩健" userId="6c2016af-1ea8-45bf-b3a8-abdc31cf99d8" providerId="ADAL" clId="{2DC6E1AD-CC9E-1044-87FE-89086DDD0D6E}" dt="2022-04-15T07:02:24.612" v="62" actId="2696"/>
        <pc:sldMkLst>
          <pc:docMk/>
          <pc:sldMk cId="3348423109" sldId="373"/>
        </pc:sldMkLst>
      </pc:sldChg>
      <pc:sldChg chg="del">
        <pc:chgData name="成瀬　浩健" userId="6c2016af-1ea8-45bf-b3a8-abdc31cf99d8" providerId="ADAL" clId="{2DC6E1AD-CC9E-1044-87FE-89086DDD0D6E}" dt="2022-04-15T07:02:30.552" v="63" actId="2696"/>
        <pc:sldMkLst>
          <pc:docMk/>
          <pc:sldMk cId="3376517279" sldId="374"/>
        </pc:sldMkLst>
      </pc:sldChg>
      <pc:sldMasterChg chg="delSldLayout">
        <pc:chgData name="成瀬　浩健" userId="6c2016af-1ea8-45bf-b3a8-abdc31cf99d8" providerId="ADAL" clId="{2DC6E1AD-CC9E-1044-87FE-89086DDD0D6E}" dt="2022-04-15T07:02:30.552" v="63" actId="2696"/>
        <pc:sldMasterMkLst>
          <pc:docMk/>
          <pc:sldMasterMk cId="0" sldId="2147483699"/>
        </pc:sldMasterMkLst>
        <pc:sldLayoutChg chg="del">
          <pc:chgData name="成瀬　浩健" userId="6c2016af-1ea8-45bf-b3a8-abdc31cf99d8" providerId="ADAL" clId="{2DC6E1AD-CC9E-1044-87FE-89086DDD0D6E}" dt="2022-04-15T07:02:12.811" v="61" actId="2696"/>
          <pc:sldLayoutMkLst>
            <pc:docMk/>
            <pc:sldMasterMk cId="0" sldId="2147483699"/>
            <pc:sldLayoutMk cId="3721209265" sldId="2147483700"/>
          </pc:sldLayoutMkLst>
        </pc:sldLayoutChg>
        <pc:sldLayoutChg chg="del">
          <pc:chgData name="成瀬　浩健" userId="6c2016af-1ea8-45bf-b3a8-abdc31cf99d8" providerId="ADAL" clId="{2DC6E1AD-CC9E-1044-87FE-89086DDD0D6E}" dt="2022-04-15T07:02:12.811" v="61" actId="2696"/>
          <pc:sldLayoutMkLst>
            <pc:docMk/>
            <pc:sldMasterMk cId="0" sldId="2147483699"/>
            <pc:sldLayoutMk cId="2513205407" sldId="2147483701"/>
          </pc:sldLayoutMkLst>
        </pc:sldLayoutChg>
        <pc:sldLayoutChg chg="del">
          <pc:chgData name="成瀬　浩健" userId="6c2016af-1ea8-45bf-b3a8-abdc31cf99d8" providerId="ADAL" clId="{2DC6E1AD-CC9E-1044-87FE-89086DDD0D6E}" dt="2022-04-15T07:02:24.612" v="62" actId="2696"/>
          <pc:sldLayoutMkLst>
            <pc:docMk/>
            <pc:sldMasterMk cId="0" sldId="2147483699"/>
            <pc:sldLayoutMk cId="2286749521" sldId="2147483702"/>
          </pc:sldLayoutMkLst>
        </pc:sldLayoutChg>
        <pc:sldLayoutChg chg="del">
          <pc:chgData name="成瀬　浩健" userId="6c2016af-1ea8-45bf-b3a8-abdc31cf99d8" providerId="ADAL" clId="{2DC6E1AD-CC9E-1044-87FE-89086DDD0D6E}" dt="2022-04-15T07:02:24.612" v="62" actId="2696"/>
          <pc:sldLayoutMkLst>
            <pc:docMk/>
            <pc:sldMasterMk cId="0" sldId="2147483699"/>
            <pc:sldLayoutMk cId="4169633774" sldId="2147483703"/>
          </pc:sldLayoutMkLst>
        </pc:sldLayoutChg>
        <pc:sldLayoutChg chg="del">
          <pc:chgData name="成瀬　浩健" userId="6c2016af-1ea8-45bf-b3a8-abdc31cf99d8" providerId="ADAL" clId="{2DC6E1AD-CC9E-1044-87FE-89086DDD0D6E}" dt="2022-04-15T07:02:30.552" v="63" actId="2696"/>
          <pc:sldLayoutMkLst>
            <pc:docMk/>
            <pc:sldMasterMk cId="0" sldId="2147483699"/>
            <pc:sldLayoutMk cId="2007578190" sldId="2147483704"/>
          </pc:sldLayoutMkLst>
        </pc:sldLayoutChg>
        <pc:sldLayoutChg chg="del">
          <pc:chgData name="成瀬　浩健" userId="6c2016af-1ea8-45bf-b3a8-abdc31cf99d8" providerId="ADAL" clId="{2DC6E1AD-CC9E-1044-87FE-89086DDD0D6E}" dt="2022-04-15T07:02:30.552" v="63" actId="2696"/>
          <pc:sldLayoutMkLst>
            <pc:docMk/>
            <pc:sldMasterMk cId="0" sldId="2147483699"/>
            <pc:sldLayoutMk cId="3018714635" sldId="2147483705"/>
          </pc:sldLayoutMkLst>
        </pc:sldLayoutChg>
      </pc:sldMasterChg>
    </pc:docChg>
  </pc:docChgLst>
  <pc:docChgLst>
    <pc:chgData name="成瀬　浩健" userId="6c2016af-1ea8-45bf-b3a8-abdc31cf99d8" providerId="ADAL" clId="{467E9BD9-82F0-7043-877B-0C442819CADC}"/>
    <pc:docChg chg="undo custSel delSld modSld sldOrd delSection modSection">
      <pc:chgData name="成瀬　浩健" userId="6c2016af-1ea8-45bf-b3a8-abdc31cf99d8" providerId="ADAL" clId="{467E9BD9-82F0-7043-877B-0C442819CADC}" dt="2022-04-13T06:45:41.036" v="357" actId="404"/>
      <pc:docMkLst>
        <pc:docMk/>
      </pc:docMkLst>
      <pc:sldChg chg="ord">
        <pc:chgData name="成瀬　浩健" userId="6c2016af-1ea8-45bf-b3a8-abdc31cf99d8" providerId="ADAL" clId="{467E9BD9-82F0-7043-877B-0C442819CADC}" dt="2022-04-13T05:18:26.493" v="16" actId="20578"/>
        <pc:sldMkLst>
          <pc:docMk/>
          <pc:sldMk cId="0" sldId="267"/>
        </pc:sldMkLst>
      </pc:sldChg>
      <pc:sldChg chg="modSp mod">
        <pc:chgData name="成瀬　浩健" userId="6c2016af-1ea8-45bf-b3a8-abdc31cf99d8" providerId="ADAL" clId="{467E9BD9-82F0-7043-877B-0C442819CADC}" dt="2022-04-13T05:18:53.581" v="18" actId="207"/>
        <pc:sldMkLst>
          <pc:docMk/>
          <pc:sldMk cId="1951940455" sldId="268"/>
        </pc:sldMkLst>
        <pc:spChg chg="mod">
          <ac:chgData name="成瀬　浩健" userId="6c2016af-1ea8-45bf-b3a8-abdc31cf99d8" providerId="ADAL" clId="{467E9BD9-82F0-7043-877B-0C442819CADC}" dt="2022-04-13T05:18:53.581" v="18" actId="207"/>
          <ac:spMkLst>
            <pc:docMk/>
            <pc:sldMk cId="1951940455" sldId="268"/>
            <ac:spMk id="7" creationId="{E592123B-FF4B-4CF3-B51F-5BA81ADFF8B5}"/>
          </ac:spMkLst>
        </pc:spChg>
      </pc:sldChg>
      <pc:sldChg chg="addSp modSp mod modAnim">
        <pc:chgData name="成瀬　浩健" userId="6c2016af-1ea8-45bf-b3a8-abdc31cf99d8" providerId="ADAL" clId="{467E9BD9-82F0-7043-877B-0C442819CADC}" dt="2022-04-13T05:23:00.262" v="36"/>
        <pc:sldMkLst>
          <pc:docMk/>
          <pc:sldMk cId="3039361001" sldId="269"/>
        </pc:sldMkLst>
        <pc:spChg chg="add mod">
          <ac:chgData name="成瀬　浩健" userId="6c2016af-1ea8-45bf-b3a8-abdc31cf99d8" providerId="ADAL" clId="{467E9BD9-82F0-7043-877B-0C442819CADC}" dt="2022-04-13T05:22:08.209" v="29" actId="1076"/>
          <ac:spMkLst>
            <pc:docMk/>
            <pc:sldMk cId="3039361001" sldId="269"/>
            <ac:spMk id="7" creationId="{F93FE190-58DC-D647-BFEC-C19D68F5B929}"/>
          </ac:spMkLst>
        </pc:spChg>
        <pc:spChg chg="add mod">
          <ac:chgData name="成瀬　浩健" userId="6c2016af-1ea8-45bf-b3a8-abdc31cf99d8" providerId="ADAL" clId="{467E9BD9-82F0-7043-877B-0C442819CADC}" dt="2022-04-13T05:22:50.319" v="34" actId="1076"/>
          <ac:spMkLst>
            <pc:docMk/>
            <pc:sldMk cId="3039361001" sldId="269"/>
            <ac:spMk id="16" creationId="{2D449DD8-534A-8E45-B49C-DA5DBB1BD18C}"/>
          </ac:spMkLst>
        </pc:spChg>
      </pc:sldChg>
      <pc:sldChg chg="addSp modSp mod modAnim">
        <pc:chgData name="成瀬　浩健" userId="6c2016af-1ea8-45bf-b3a8-abdc31cf99d8" providerId="ADAL" clId="{467E9BD9-82F0-7043-877B-0C442819CADC}" dt="2022-04-13T05:46:25.220" v="52"/>
        <pc:sldMkLst>
          <pc:docMk/>
          <pc:sldMk cId="2787107775" sldId="270"/>
        </pc:sldMkLst>
        <pc:spChg chg="add mod">
          <ac:chgData name="成瀬　浩健" userId="6c2016af-1ea8-45bf-b3a8-abdc31cf99d8" providerId="ADAL" clId="{467E9BD9-82F0-7043-877B-0C442819CADC}" dt="2022-04-13T05:45:20.041" v="43" actId="14100"/>
          <ac:spMkLst>
            <pc:docMk/>
            <pc:sldMk cId="2787107775" sldId="270"/>
            <ac:spMk id="8" creationId="{A9774E68-368B-BD4C-8FFA-1DD6AA227559}"/>
          </ac:spMkLst>
        </pc:spChg>
        <pc:spChg chg="add mod">
          <ac:chgData name="成瀬　浩健" userId="6c2016af-1ea8-45bf-b3a8-abdc31cf99d8" providerId="ADAL" clId="{467E9BD9-82F0-7043-877B-0C442819CADC}" dt="2022-04-13T05:46:11.420" v="50" actId="20577"/>
          <ac:spMkLst>
            <pc:docMk/>
            <pc:sldMk cId="2787107775" sldId="270"/>
            <ac:spMk id="9" creationId="{D6EE840A-2C3E-0747-B0C3-5E4FE1B7F0D7}"/>
          </ac:spMkLst>
        </pc:spChg>
        <pc:spChg chg="mod">
          <ac:chgData name="成瀬　浩健" userId="6c2016af-1ea8-45bf-b3a8-abdc31cf99d8" providerId="ADAL" clId="{467E9BD9-82F0-7043-877B-0C442819CADC}" dt="2022-04-13T05:45:30.436" v="44" actId="14100"/>
          <ac:spMkLst>
            <pc:docMk/>
            <pc:sldMk cId="2787107775" sldId="270"/>
            <ac:spMk id="24" creationId="{F5814E4A-5EA6-4F25-87BA-4325677F95A4}"/>
          </ac:spMkLst>
        </pc:spChg>
        <pc:spChg chg="mod">
          <ac:chgData name="成瀬　浩健" userId="6c2016af-1ea8-45bf-b3a8-abdc31cf99d8" providerId="ADAL" clId="{467E9BD9-82F0-7043-877B-0C442819CADC}" dt="2022-04-13T05:45:30.436" v="44" actId="14100"/>
          <ac:spMkLst>
            <pc:docMk/>
            <pc:sldMk cId="2787107775" sldId="270"/>
            <ac:spMk id="25" creationId="{84C5C5E9-D204-4188-A580-7885BFDFBF27}"/>
          </ac:spMkLst>
        </pc:spChg>
      </pc:sldChg>
      <pc:sldChg chg="addSp modSp mod modAnim">
        <pc:chgData name="成瀬　浩健" userId="6c2016af-1ea8-45bf-b3a8-abdc31cf99d8" providerId="ADAL" clId="{467E9BD9-82F0-7043-877B-0C442819CADC}" dt="2022-04-13T05:49:33.322" v="66"/>
        <pc:sldMkLst>
          <pc:docMk/>
          <pc:sldMk cId="1200438365" sldId="271"/>
        </pc:sldMkLst>
        <pc:spChg chg="add mod">
          <ac:chgData name="成瀬　浩健" userId="6c2016af-1ea8-45bf-b3a8-abdc31cf99d8" providerId="ADAL" clId="{467E9BD9-82F0-7043-877B-0C442819CADC}" dt="2022-04-13T05:48:35.336" v="57" actId="20577"/>
          <ac:spMkLst>
            <pc:docMk/>
            <pc:sldMk cId="1200438365" sldId="271"/>
            <ac:spMk id="8" creationId="{82DC76CE-C6F4-1240-B6E0-694FD7F3C90A}"/>
          </ac:spMkLst>
        </pc:spChg>
        <pc:spChg chg="add mod">
          <ac:chgData name="成瀬　浩健" userId="6c2016af-1ea8-45bf-b3a8-abdc31cf99d8" providerId="ADAL" clId="{467E9BD9-82F0-7043-877B-0C442819CADC}" dt="2022-04-13T05:49:16.950" v="64" actId="14100"/>
          <ac:spMkLst>
            <pc:docMk/>
            <pc:sldMk cId="1200438365" sldId="271"/>
            <ac:spMk id="10" creationId="{770F3F64-D57B-B842-AB09-1135E9C34F98}"/>
          </ac:spMkLst>
        </pc:spChg>
      </pc:sldChg>
      <pc:sldChg chg="addSp modSp mod modAnim">
        <pc:chgData name="成瀬　浩健" userId="6c2016af-1ea8-45bf-b3a8-abdc31cf99d8" providerId="ADAL" clId="{467E9BD9-82F0-7043-877B-0C442819CADC}" dt="2022-04-13T05:51:32.143" v="82"/>
        <pc:sldMkLst>
          <pc:docMk/>
          <pc:sldMk cId="3931748933" sldId="272"/>
        </pc:sldMkLst>
        <pc:spChg chg="add mod">
          <ac:chgData name="成瀬　浩健" userId="6c2016af-1ea8-45bf-b3a8-abdc31cf99d8" providerId="ADAL" clId="{467E9BD9-82F0-7043-877B-0C442819CADC}" dt="2022-04-13T05:50:36.821" v="73" actId="14100"/>
          <ac:spMkLst>
            <pc:docMk/>
            <pc:sldMk cId="3931748933" sldId="272"/>
            <ac:spMk id="8" creationId="{ACC8ADD6-563F-0E4C-BAD5-12F0C4887F23}"/>
          </ac:spMkLst>
        </pc:spChg>
        <pc:spChg chg="add mod">
          <ac:chgData name="成瀬　浩健" userId="6c2016af-1ea8-45bf-b3a8-abdc31cf99d8" providerId="ADAL" clId="{467E9BD9-82F0-7043-877B-0C442819CADC}" dt="2022-04-13T05:51:18.122" v="80" actId="14100"/>
          <ac:spMkLst>
            <pc:docMk/>
            <pc:sldMk cId="3931748933" sldId="272"/>
            <ac:spMk id="10" creationId="{BB9D8635-A555-1341-845D-2299074FF5B4}"/>
          </ac:spMkLst>
        </pc:spChg>
      </pc:sldChg>
      <pc:sldChg chg="addSp modSp mod">
        <pc:chgData name="成瀬　浩健" userId="6c2016af-1ea8-45bf-b3a8-abdc31cf99d8" providerId="ADAL" clId="{467E9BD9-82F0-7043-877B-0C442819CADC}" dt="2022-04-13T05:52:47.581" v="94" actId="1076"/>
        <pc:sldMkLst>
          <pc:docMk/>
          <pc:sldMk cId="356546623" sldId="273"/>
        </pc:sldMkLst>
        <pc:spChg chg="add mod">
          <ac:chgData name="成瀬　浩健" userId="6c2016af-1ea8-45bf-b3a8-abdc31cf99d8" providerId="ADAL" clId="{467E9BD9-82F0-7043-877B-0C442819CADC}" dt="2022-04-13T05:52:13.121" v="88" actId="1076"/>
          <ac:spMkLst>
            <pc:docMk/>
            <pc:sldMk cId="356546623" sldId="273"/>
            <ac:spMk id="8" creationId="{21E9D8B2-31ED-3E43-B4D9-33D35CF2DFCE}"/>
          </ac:spMkLst>
        </pc:spChg>
        <pc:spChg chg="add mod">
          <ac:chgData name="成瀬　浩健" userId="6c2016af-1ea8-45bf-b3a8-abdc31cf99d8" providerId="ADAL" clId="{467E9BD9-82F0-7043-877B-0C442819CADC}" dt="2022-04-13T05:52:47.581" v="94" actId="1076"/>
          <ac:spMkLst>
            <pc:docMk/>
            <pc:sldMk cId="356546623" sldId="273"/>
            <ac:spMk id="10" creationId="{7E1C678B-6603-4840-BD62-CA38874738E7}"/>
          </ac:spMkLst>
        </pc:spChg>
      </pc:sldChg>
      <pc:sldChg chg="delSp modSp mod modAnim">
        <pc:chgData name="成瀬　浩健" userId="6c2016af-1ea8-45bf-b3a8-abdc31cf99d8" providerId="ADAL" clId="{467E9BD9-82F0-7043-877B-0C442819CADC}" dt="2022-04-13T06:45:41.036" v="357" actId="404"/>
        <pc:sldMkLst>
          <pc:docMk/>
          <pc:sldMk cId="154856906" sldId="274"/>
        </pc:sldMkLst>
        <pc:spChg chg="del mod">
          <ac:chgData name="成瀬　浩健" userId="6c2016af-1ea8-45bf-b3a8-abdc31cf99d8" providerId="ADAL" clId="{467E9BD9-82F0-7043-877B-0C442819CADC}" dt="2022-04-13T06:42:28.974" v="335" actId="478"/>
          <ac:spMkLst>
            <pc:docMk/>
            <pc:sldMk cId="154856906" sldId="274"/>
            <ac:spMk id="897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6:45:41.036" v="357" actId="404"/>
          <ac:spMkLst>
            <pc:docMk/>
            <pc:sldMk cId="154856906" sldId="274"/>
            <ac:spMk id="898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42:31.791" v="336" actId="478"/>
          <ac:spMkLst>
            <pc:docMk/>
            <pc:sldMk cId="154856906" sldId="274"/>
            <ac:spMk id="899" creationId="{00000000-0000-0000-0000-000000000000}"/>
          </ac:spMkLst>
        </pc:spChg>
      </pc:sldChg>
      <pc:sldChg chg="modSp mod">
        <pc:chgData name="成瀬　浩健" userId="6c2016af-1ea8-45bf-b3a8-abdc31cf99d8" providerId="ADAL" clId="{467E9BD9-82F0-7043-877B-0C442819CADC}" dt="2022-04-13T06:24:16.015" v="170" actId="20577"/>
        <pc:sldMkLst>
          <pc:docMk/>
          <pc:sldMk cId="0" sldId="280"/>
        </pc:sldMkLst>
        <pc:spChg chg="mod">
          <ac:chgData name="成瀬　浩健" userId="6c2016af-1ea8-45bf-b3a8-abdc31cf99d8" providerId="ADAL" clId="{467E9BD9-82F0-7043-877B-0C442819CADC}" dt="2022-04-13T06:24:16.015" v="170" actId="20577"/>
          <ac:spMkLst>
            <pc:docMk/>
            <pc:sldMk cId="0" sldId="280"/>
            <ac:spMk id="937" creationId="{00000000-0000-0000-0000-000000000000}"/>
          </ac:spMkLst>
        </pc:spChg>
      </pc:sldChg>
      <pc:sldChg chg="delSp modSp mod">
        <pc:chgData name="成瀬　浩健" userId="6c2016af-1ea8-45bf-b3a8-abdc31cf99d8" providerId="ADAL" clId="{467E9BD9-82F0-7043-877B-0C442819CADC}" dt="2022-04-13T06:24:08.052" v="169" actId="14100"/>
        <pc:sldMkLst>
          <pc:docMk/>
          <pc:sldMk cId="0" sldId="281"/>
        </pc:sldMkLst>
        <pc:spChg chg="mod">
          <ac:chgData name="成瀬　浩健" userId="6c2016af-1ea8-45bf-b3a8-abdc31cf99d8" providerId="ADAL" clId="{467E9BD9-82F0-7043-877B-0C442819CADC}" dt="2022-04-13T06:24:05.594" v="168" actId="20577"/>
          <ac:spMkLst>
            <pc:docMk/>
            <pc:sldMk cId="0" sldId="281"/>
            <ac:spMk id="951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22:58.293" v="151" actId="478"/>
          <ac:spMkLst>
            <pc:docMk/>
            <pc:sldMk cId="0" sldId="281"/>
            <ac:spMk id="952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22:58.293" v="151" actId="478"/>
          <ac:spMkLst>
            <pc:docMk/>
            <pc:sldMk cId="0" sldId="281"/>
            <ac:spMk id="953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22:58.293" v="151" actId="478"/>
          <ac:spMkLst>
            <pc:docMk/>
            <pc:sldMk cId="0" sldId="281"/>
            <ac:spMk id="955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6:24:08.052" v="169" actId="14100"/>
          <ac:spMkLst>
            <pc:docMk/>
            <pc:sldMk cId="0" sldId="281"/>
            <ac:spMk id="956" creationId="{00000000-0000-0000-0000-000000000000}"/>
          </ac:spMkLst>
        </pc:spChg>
        <pc:cxnChg chg="del">
          <ac:chgData name="成瀬　浩健" userId="6c2016af-1ea8-45bf-b3a8-abdc31cf99d8" providerId="ADAL" clId="{467E9BD9-82F0-7043-877B-0C442819CADC}" dt="2022-04-13T06:22:58.293" v="151" actId="478"/>
          <ac:cxnSpMkLst>
            <pc:docMk/>
            <pc:sldMk cId="0" sldId="281"/>
            <ac:cxnSpMk id="954" creationId="{00000000-0000-0000-0000-000000000000}"/>
          </ac:cxnSpMkLst>
        </pc:cxnChg>
      </pc:sldChg>
      <pc:sldChg chg="delSp modSp mod">
        <pc:chgData name="成瀬　浩健" userId="6c2016af-1ea8-45bf-b3a8-abdc31cf99d8" providerId="ADAL" clId="{467E9BD9-82F0-7043-877B-0C442819CADC}" dt="2022-04-13T06:23:59.965" v="167" actId="20577"/>
        <pc:sldMkLst>
          <pc:docMk/>
          <pc:sldMk cId="0" sldId="282"/>
        </pc:sldMkLst>
        <pc:spChg chg="mod">
          <ac:chgData name="成瀬　浩健" userId="6c2016af-1ea8-45bf-b3a8-abdc31cf99d8" providerId="ADAL" clId="{467E9BD9-82F0-7043-877B-0C442819CADC}" dt="2022-04-13T06:23:59.965" v="167" actId="20577"/>
          <ac:spMkLst>
            <pc:docMk/>
            <pc:sldMk cId="0" sldId="282"/>
            <ac:spMk id="964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23:06.323" v="154" actId="478"/>
          <ac:spMkLst>
            <pc:docMk/>
            <pc:sldMk cId="0" sldId="282"/>
            <ac:spMk id="965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23:06.323" v="154" actId="478"/>
          <ac:spMkLst>
            <pc:docMk/>
            <pc:sldMk cId="0" sldId="282"/>
            <ac:spMk id="966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23:06.323" v="154" actId="478"/>
          <ac:spMkLst>
            <pc:docMk/>
            <pc:sldMk cId="0" sldId="282"/>
            <ac:spMk id="968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6:23:03.423" v="153" actId="1076"/>
          <ac:spMkLst>
            <pc:docMk/>
            <pc:sldMk cId="0" sldId="282"/>
            <ac:spMk id="969" creationId="{00000000-0000-0000-0000-000000000000}"/>
          </ac:spMkLst>
        </pc:spChg>
        <pc:cxnChg chg="del">
          <ac:chgData name="成瀬　浩健" userId="6c2016af-1ea8-45bf-b3a8-abdc31cf99d8" providerId="ADAL" clId="{467E9BD9-82F0-7043-877B-0C442819CADC}" dt="2022-04-13T06:23:06.323" v="154" actId="478"/>
          <ac:cxnSpMkLst>
            <pc:docMk/>
            <pc:sldMk cId="0" sldId="282"/>
            <ac:cxnSpMk id="967" creationId="{00000000-0000-0000-0000-000000000000}"/>
          </ac:cxnSpMkLst>
        </pc:cxnChg>
      </pc:sldChg>
      <pc:sldChg chg="delSp modSp mod">
        <pc:chgData name="成瀬　浩健" userId="6c2016af-1ea8-45bf-b3a8-abdc31cf99d8" providerId="ADAL" clId="{467E9BD9-82F0-7043-877B-0C442819CADC}" dt="2022-04-13T06:23:56.111" v="166" actId="20577"/>
        <pc:sldMkLst>
          <pc:docMk/>
          <pc:sldMk cId="0" sldId="283"/>
        </pc:sldMkLst>
        <pc:spChg chg="mod">
          <ac:chgData name="成瀬　浩健" userId="6c2016af-1ea8-45bf-b3a8-abdc31cf99d8" providerId="ADAL" clId="{467E9BD9-82F0-7043-877B-0C442819CADC}" dt="2022-04-13T06:23:56.111" v="166" actId="20577"/>
          <ac:spMkLst>
            <pc:docMk/>
            <pc:sldMk cId="0" sldId="283"/>
            <ac:spMk id="977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23:09.719" v="155" actId="478"/>
          <ac:spMkLst>
            <pc:docMk/>
            <pc:sldMk cId="0" sldId="283"/>
            <ac:spMk id="978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23:09.719" v="155" actId="478"/>
          <ac:spMkLst>
            <pc:docMk/>
            <pc:sldMk cId="0" sldId="283"/>
            <ac:spMk id="979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23:09.719" v="155" actId="478"/>
          <ac:spMkLst>
            <pc:docMk/>
            <pc:sldMk cId="0" sldId="283"/>
            <ac:spMk id="981" creationId="{00000000-0000-0000-0000-000000000000}"/>
          </ac:spMkLst>
        </pc:spChg>
        <pc:cxnChg chg="del">
          <ac:chgData name="成瀬　浩健" userId="6c2016af-1ea8-45bf-b3a8-abdc31cf99d8" providerId="ADAL" clId="{467E9BD9-82F0-7043-877B-0C442819CADC}" dt="2022-04-13T06:23:09.719" v="155" actId="478"/>
          <ac:cxnSpMkLst>
            <pc:docMk/>
            <pc:sldMk cId="0" sldId="283"/>
            <ac:cxnSpMk id="980" creationId="{00000000-0000-0000-0000-000000000000}"/>
          </ac:cxnSpMkLst>
        </pc:cxnChg>
      </pc:sldChg>
      <pc:sldChg chg="delSp modSp mod">
        <pc:chgData name="成瀬　浩健" userId="6c2016af-1ea8-45bf-b3a8-abdc31cf99d8" providerId="ADAL" clId="{467E9BD9-82F0-7043-877B-0C442819CADC}" dt="2022-04-13T06:23:39.151" v="163" actId="20577"/>
        <pc:sldMkLst>
          <pc:docMk/>
          <pc:sldMk cId="0" sldId="284"/>
        </pc:sldMkLst>
        <pc:spChg chg="mod">
          <ac:chgData name="成瀬　浩健" userId="6c2016af-1ea8-45bf-b3a8-abdc31cf99d8" providerId="ADAL" clId="{467E9BD9-82F0-7043-877B-0C442819CADC}" dt="2022-04-13T06:23:39.151" v="163" actId="20577"/>
          <ac:spMkLst>
            <pc:docMk/>
            <pc:sldMk cId="0" sldId="284"/>
            <ac:spMk id="990" creationId="{00000000-0000-0000-0000-000000000000}"/>
          </ac:spMkLst>
        </pc:spChg>
        <pc:spChg chg="del mod">
          <ac:chgData name="成瀬　浩健" userId="6c2016af-1ea8-45bf-b3a8-abdc31cf99d8" providerId="ADAL" clId="{467E9BD9-82F0-7043-877B-0C442819CADC}" dt="2022-04-13T06:23:23.730" v="161" actId="478"/>
          <ac:spMkLst>
            <pc:docMk/>
            <pc:sldMk cId="0" sldId="284"/>
            <ac:spMk id="991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23:24.881" v="162" actId="478"/>
          <ac:spMkLst>
            <pc:docMk/>
            <pc:sldMk cId="0" sldId="284"/>
            <ac:spMk id="992" creationId="{00000000-0000-0000-0000-000000000000}"/>
          </ac:spMkLst>
        </pc:spChg>
        <pc:spChg chg="del">
          <ac:chgData name="成瀬　浩健" userId="6c2016af-1ea8-45bf-b3a8-abdc31cf99d8" providerId="ADAL" clId="{467E9BD9-82F0-7043-877B-0C442819CADC}" dt="2022-04-13T06:23:15.557" v="157" actId="478"/>
          <ac:spMkLst>
            <pc:docMk/>
            <pc:sldMk cId="0" sldId="284"/>
            <ac:spMk id="994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6:23:21.987" v="160" actId="20577"/>
          <ac:spMkLst>
            <pc:docMk/>
            <pc:sldMk cId="0" sldId="284"/>
            <ac:spMk id="995" creationId="{00000000-0000-0000-0000-000000000000}"/>
          </ac:spMkLst>
        </pc:spChg>
        <pc:cxnChg chg="del">
          <ac:chgData name="成瀬　浩健" userId="6c2016af-1ea8-45bf-b3a8-abdc31cf99d8" providerId="ADAL" clId="{467E9BD9-82F0-7043-877B-0C442819CADC}" dt="2022-04-13T06:23:14.399" v="156" actId="478"/>
          <ac:cxnSpMkLst>
            <pc:docMk/>
            <pc:sldMk cId="0" sldId="284"/>
            <ac:cxnSpMk id="993" creationId="{00000000-0000-0000-0000-000000000000}"/>
          </ac:cxnSpMkLst>
        </pc:cxnChg>
      </pc:sldChg>
      <pc:sldChg chg="modSp mod">
        <pc:chgData name="成瀬　浩健" userId="6c2016af-1ea8-45bf-b3a8-abdc31cf99d8" providerId="ADAL" clId="{467E9BD9-82F0-7043-877B-0C442819CADC}" dt="2022-04-13T06:23:45.053" v="164" actId="20577"/>
        <pc:sldMkLst>
          <pc:docMk/>
          <pc:sldMk cId="0" sldId="286"/>
        </pc:sldMkLst>
        <pc:spChg chg="mod">
          <ac:chgData name="成瀬　浩健" userId="6c2016af-1ea8-45bf-b3a8-abdc31cf99d8" providerId="ADAL" clId="{467E9BD9-82F0-7043-877B-0C442819CADC}" dt="2022-04-13T06:23:45.053" v="164" actId="20577"/>
          <ac:spMkLst>
            <pc:docMk/>
            <pc:sldMk cId="0" sldId="286"/>
            <ac:spMk id="1009" creationId="{00000000-0000-0000-0000-000000000000}"/>
          </ac:spMkLst>
        </pc:spChg>
      </pc:sldChg>
      <pc:sldChg chg="modSp mod">
        <pc:chgData name="成瀬　浩健" userId="6c2016af-1ea8-45bf-b3a8-abdc31cf99d8" providerId="ADAL" clId="{467E9BD9-82F0-7043-877B-0C442819CADC}" dt="2022-04-13T06:23:49.140" v="165" actId="20577"/>
        <pc:sldMkLst>
          <pc:docMk/>
          <pc:sldMk cId="0" sldId="287"/>
        </pc:sldMkLst>
        <pc:spChg chg="mod">
          <ac:chgData name="成瀬　浩健" userId="6c2016af-1ea8-45bf-b3a8-abdc31cf99d8" providerId="ADAL" clId="{467E9BD9-82F0-7043-877B-0C442819CADC}" dt="2022-04-13T06:23:49.140" v="165" actId="20577"/>
          <ac:spMkLst>
            <pc:docMk/>
            <pc:sldMk cId="0" sldId="287"/>
            <ac:spMk id="1015" creationId="{00000000-0000-0000-0000-000000000000}"/>
          </ac:spMkLst>
        </pc:spChg>
      </pc:sldChg>
      <pc:sldChg chg="del">
        <pc:chgData name="成瀬　浩健" userId="6c2016af-1ea8-45bf-b3a8-abdc31cf99d8" providerId="ADAL" clId="{467E9BD9-82F0-7043-877B-0C442819CADC}" dt="2022-04-13T06:24:31.154" v="171" actId="2696"/>
        <pc:sldMkLst>
          <pc:docMk/>
          <pc:sldMk cId="0" sldId="289"/>
        </pc:sldMkLst>
      </pc:sldChg>
      <pc:sldChg chg="modSp mod">
        <pc:chgData name="成瀬　浩健" userId="6c2016af-1ea8-45bf-b3a8-abdc31cf99d8" providerId="ADAL" clId="{467E9BD9-82F0-7043-877B-0C442819CADC}" dt="2022-04-13T06:24:34.780" v="172" actId="20577"/>
        <pc:sldMkLst>
          <pc:docMk/>
          <pc:sldMk cId="0" sldId="290"/>
        </pc:sldMkLst>
        <pc:spChg chg="mod">
          <ac:chgData name="成瀬　浩健" userId="6c2016af-1ea8-45bf-b3a8-abdc31cf99d8" providerId="ADAL" clId="{467E9BD9-82F0-7043-877B-0C442819CADC}" dt="2022-04-13T06:24:34.780" v="172" actId="20577"/>
          <ac:spMkLst>
            <pc:docMk/>
            <pc:sldMk cId="0" sldId="290"/>
            <ac:spMk id="1036" creationId="{00000000-0000-0000-0000-000000000000}"/>
          </ac:spMkLst>
        </pc:spChg>
      </pc:sldChg>
      <pc:sldChg chg="modSp mod">
        <pc:chgData name="成瀬　浩健" userId="6c2016af-1ea8-45bf-b3a8-abdc31cf99d8" providerId="ADAL" clId="{467E9BD9-82F0-7043-877B-0C442819CADC}" dt="2022-04-13T06:24:55.832" v="173" actId="14100"/>
        <pc:sldMkLst>
          <pc:docMk/>
          <pc:sldMk cId="0" sldId="295"/>
        </pc:sldMkLst>
        <pc:spChg chg="mod">
          <ac:chgData name="成瀬　浩健" userId="6c2016af-1ea8-45bf-b3a8-abdc31cf99d8" providerId="ADAL" clId="{467E9BD9-82F0-7043-877B-0C442819CADC}" dt="2022-04-13T06:24:55.832" v="173" actId="14100"/>
          <ac:spMkLst>
            <pc:docMk/>
            <pc:sldMk cId="0" sldId="295"/>
            <ac:spMk id="1133" creationId="{00000000-0000-0000-0000-000000000000}"/>
          </ac:spMkLst>
        </pc:spChg>
      </pc:sldChg>
      <pc:sldChg chg="modSp mod">
        <pc:chgData name="成瀬　浩健" userId="6c2016af-1ea8-45bf-b3a8-abdc31cf99d8" providerId="ADAL" clId="{467E9BD9-82F0-7043-877B-0C442819CADC}" dt="2022-04-13T06:25:37.160" v="174" actId="20577"/>
        <pc:sldMkLst>
          <pc:docMk/>
          <pc:sldMk cId="0" sldId="362"/>
        </pc:sldMkLst>
        <pc:spChg chg="mod">
          <ac:chgData name="成瀬　浩健" userId="6c2016af-1ea8-45bf-b3a8-abdc31cf99d8" providerId="ADAL" clId="{467E9BD9-82F0-7043-877B-0C442819CADC}" dt="2022-04-13T06:25:37.160" v="174" actId="20577"/>
          <ac:spMkLst>
            <pc:docMk/>
            <pc:sldMk cId="0" sldId="362"/>
            <ac:spMk id="1529" creationId="{00000000-0000-0000-0000-000000000000}"/>
          </ac:spMkLst>
        </pc:spChg>
      </pc:sldChg>
      <pc:sldChg chg="modSp mod">
        <pc:chgData name="成瀬　浩健" userId="6c2016af-1ea8-45bf-b3a8-abdc31cf99d8" providerId="ADAL" clId="{467E9BD9-82F0-7043-877B-0C442819CADC}" dt="2022-04-13T05:10:59.605" v="15" actId="207"/>
        <pc:sldMkLst>
          <pc:docMk/>
          <pc:sldMk cId="726433666" sldId="366"/>
        </pc:sldMkLst>
        <pc:spChg chg="mod">
          <ac:chgData name="成瀬　浩健" userId="6c2016af-1ea8-45bf-b3a8-abdc31cf99d8" providerId="ADAL" clId="{467E9BD9-82F0-7043-877B-0C442819CADC}" dt="2022-04-13T05:10:59.605" v="15" actId="207"/>
          <ac:spMkLst>
            <pc:docMk/>
            <pc:sldMk cId="726433666" sldId="366"/>
            <ac:spMk id="671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5:08:20.797" v="13" actId="1035"/>
          <ac:spMkLst>
            <pc:docMk/>
            <pc:sldMk cId="726433666" sldId="366"/>
            <ac:spMk id="677" creationId="{00000000-0000-0000-0000-000000000000}"/>
          </ac:spMkLst>
        </pc:spChg>
      </pc:sldChg>
      <pc:sldChg chg="modSp mod ord">
        <pc:chgData name="成瀬　浩健" userId="6c2016af-1ea8-45bf-b3a8-abdc31cf99d8" providerId="ADAL" clId="{467E9BD9-82F0-7043-877B-0C442819CADC}" dt="2022-04-13T05:54:22.042" v="98" actId="14100"/>
        <pc:sldMkLst>
          <pc:docMk/>
          <pc:sldMk cId="240556006" sldId="369"/>
        </pc:sldMkLst>
        <pc:spChg chg="mod">
          <ac:chgData name="成瀬　浩健" userId="6c2016af-1ea8-45bf-b3a8-abdc31cf99d8" providerId="ADAL" clId="{467E9BD9-82F0-7043-877B-0C442819CADC}" dt="2022-04-13T05:54:22.042" v="98" actId="14100"/>
          <ac:spMkLst>
            <pc:docMk/>
            <pc:sldMk cId="240556006" sldId="369"/>
            <ac:spMk id="788" creationId="{00000000-0000-0000-0000-000000000000}"/>
          </ac:spMkLst>
        </pc:spChg>
      </pc:sldChg>
      <pc:sldChg chg="modSp mod ord">
        <pc:chgData name="成瀬　浩健" userId="6c2016af-1ea8-45bf-b3a8-abdc31cf99d8" providerId="ADAL" clId="{467E9BD9-82F0-7043-877B-0C442819CADC}" dt="2022-04-13T05:55:36.533" v="150" actId="14100"/>
        <pc:sldMkLst>
          <pc:docMk/>
          <pc:sldMk cId="3082072699" sldId="370"/>
        </pc:sldMkLst>
        <pc:spChg chg="mod">
          <ac:chgData name="成瀬　浩健" userId="6c2016af-1ea8-45bf-b3a8-abdc31cf99d8" providerId="ADAL" clId="{467E9BD9-82F0-7043-877B-0C442819CADC}" dt="2022-04-13T05:55:03.063" v="103" actId="14100"/>
          <ac:spMkLst>
            <pc:docMk/>
            <pc:sldMk cId="3082072699" sldId="370"/>
            <ac:spMk id="809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5:55:25.649" v="148" actId="1035"/>
          <ac:spMkLst>
            <pc:docMk/>
            <pc:sldMk cId="3082072699" sldId="370"/>
            <ac:spMk id="810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5:55:15.116" v="123" actId="1036"/>
          <ac:spMkLst>
            <pc:docMk/>
            <pc:sldMk cId="3082072699" sldId="370"/>
            <ac:spMk id="811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5:55:20.333" v="130" actId="1036"/>
          <ac:spMkLst>
            <pc:docMk/>
            <pc:sldMk cId="3082072699" sldId="370"/>
            <ac:spMk id="812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5:55:36.533" v="150" actId="14100"/>
          <ac:spMkLst>
            <pc:docMk/>
            <pc:sldMk cId="3082072699" sldId="370"/>
            <ac:spMk id="817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5:55:30.213" v="149" actId="14100"/>
          <ac:spMkLst>
            <pc:docMk/>
            <pc:sldMk cId="3082072699" sldId="370"/>
            <ac:spMk id="819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5:54:39.053" v="99" actId="14100"/>
          <ac:spMkLst>
            <pc:docMk/>
            <pc:sldMk cId="3082072699" sldId="370"/>
            <ac:spMk id="833" creationId="{00000000-0000-0000-0000-000000000000}"/>
          </ac:spMkLst>
        </pc:spChg>
        <pc:spChg chg="mod">
          <ac:chgData name="成瀬　浩健" userId="6c2016af-1ea8-45bf-b3a8-abdc31cf99d8" providerId="ADAL" clId="{467E9BD9-82F0-7043-877B-0C442819CADC}" dt="2022-04-13T05:54:42.412" v="100" actId="14100"/>
          <ac:spMkLst>
            <pc:docMk/>
            <pc:sldMk cId="3082072699" sldId="370"/>
            <ac:spMk id="840" creationId="{00000000-0000-0000-0000-000000000000}"/>
          </ac:spMkLst>
        </pc:spChg>
      </pc:sldChg>
      <pc:sldChg chg="ord">
        <pc:chgData name="成瀬　浩健" userId="6c2016af-1ea8-45bf-b3a8-abdc31cf99d8" providerId="ADAL" clId="{467E9BD9-82F0-7043-877B-0C442819CADC}" dt="2022-04-13T05:18:26.493" v="16" actId="20578"/>
        <pc:sldMkLst>
          <pc:docMk/>
          <pc:sldMk cId="1353328042" sldId="371"/>
        </pc:sldMkLst>
      </pc:sldChg>
      <pc:sldChg chg="ord">
        <pc:chgData name="成瀬　浩健" userId="6c2016af-1ea8-45bf-b3a8-abdc31cf99d8" providerId="ADAL" clId="{467E9BD9-82F0-7043-877B-0C442819CADC}" dt="2022-04-13T05:18:26.493" v="16" actId="20578"/>
        <pc:sldMkLst>
          <pc:docMk/>
          <pc:sldMk cId="1235483618" sldId="372"/>
        </pc:sldMkLst>
      </pc:sldChg>
      <pc:sldChg chg="ord">
        <pc:chgData name="成瀬　浩健" userId="6c2016af-1ea8-45bf-b3a8-abdc31cf99d8" providerId="ADAL" clId="{467E9BD9-82F0-7043-877B-0C442819CADC}" dt="2022-04-13T05:18:26.493" v="16" actId="20578"/>
        <pc:sldMkLst>
          <pc:docMk/>
          <pc:sldMk cId="3348423109" sldId="373"/>
        </pc:sldMkLst>
      </pc:sldChg>
      <pc:sldMasterChg chg="delSldLayout">
        <pc:chgData name="成瀬　浩健" userId="6c2016af-1ea8-45bf-b3a8-abdc31cf99d8" providerId="ADAL" clId="{467E9BD9-82F0-7043-877B-0C442819CADC}" dt="2022-04-13T06:24:31.154" v="171" actId="2696"/>
        <pc:sldMasterMkLst>
          <pc:docMk/>
          <pc:sldMasterMk cId="0" sldId="2147483699"/>
        </pc:sldMasterMkLst>
        <pc:sldLayoutChg chg="del">
          <pc:chgData name="成瀬　浩健" userId="6c2016af-1ea8-45bf-b3a8-abdc31cf99d8" providerId="ADAL" clId="{467E9BD9-82F0-7043-877B-0C442819CADC}" dt="2022-04-13T06:24:31.154" v="171" actId="2696"/>
          <pc:sldLayoutMkLst>
            <pc:docMk/>
            <pc:sldMasterMk cId="0" sldId="2147483699"/>
            <pc:sldLayoutMk cId="2805752570" sldId="214748370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13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982da7e63f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982da7e63f_0_66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982da7e63f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982da7e63f_0_7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9b43da7f8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9b43da7f83_0_9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9b43da7f8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9b43da7f83_0_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9b43da7f83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9b43da7f83_0_10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9b43da7f8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9b43da7f83_0_10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9b43da7f83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9b43da7f83_0_10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9b43da7f83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9b43da7f83_0_2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9b43da7f83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9b43da7f83_0_2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9b43da7f83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9b43da7f83_0_2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93638404b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93638404b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9b43da7f83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9b43da7f83_0_4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9b43da7f83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9b43da7f83_0_49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9b43da7f83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9b43da7f83_0_6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9b43da7f83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9b43da7f83_0_7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9b43da7f83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9b43da7f83_0_79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9d6deca92e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9d6deca92e_0_1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9d6deca92e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9d6deca92e_0_29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9d6deca92e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9d6deca92e_0_4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bed91728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9bed917286_0_9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9bed917286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9bed917286_0_16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98dffff01a_1_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98dffff01a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9bed917286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9bed917286_0_2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a05c0c1d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a05c0c1d39_0_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a05c0c1d39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a05c0c1d39_0_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1" name="Google Shape;781;p4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6573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8dffff01a_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98dffff01a_1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901560a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901560a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98dffff01a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98dffff01a_1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982da7e63f_0_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982da7e63f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93638404b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93638404b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8dffff01a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98dffff01a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82da7e63f_0_2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982da7e63f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98dffff01a_1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98dffff01a_1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93638404b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93638404b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982da7e63f_0_30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982da7e63f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982da7e63f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982da7e63f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982da7e63f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982da7e63f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93638404b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93638404b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982da7e63f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982da7e63f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982da7e63f_0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982da7e63f_0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9b43da7f8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9b43da7f83_0_1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9901560a66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9901560a66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982da7e63f_0_29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982da7e63f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982da7e63f_0_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982da7e63f_0_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982da7e63f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982da7e63f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9901560a66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9901560a66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9b1149908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9b1149908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9b1149908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9b1149908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f6b82eba3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gf6b82eba3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9bed917286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9bed917286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9b1149908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9b1149908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9b1149908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9b1149908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b1149908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b1149908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982da7e63f_0_30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982da7e63f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9d6deca92e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9d6deca92e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9b1149908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9b1149908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9b1149908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9b1149908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9bed91728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9bed91728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9b1149908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9b1149908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9d6deca92e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9d6deca92e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9b1149908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9b1149908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9b1149908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9b1149908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9b1149908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9b1149908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9bed91728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9bed91728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982da7e63f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982da7e63f_0_4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9b1149908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9b1149908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9b1149908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9b1149908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9b1149908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9b11499082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9bed91728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9bed91728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9d6deca92e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9d6deca92e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a05c0c1d39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a05c0c1d39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9b1149908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9b1149908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9b1149908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9b1149908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9b1149908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9b11499082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6" name="Google Shape;1526;p6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5056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982da7e63f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982da7e63f_0_5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6" name="Google Shape;1526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241862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6" name="Google Shape;1526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6" name="Google Shape;1526;p6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982da7e63f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982da7e63f_0_59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81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Title, Conte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310107" y="506038"/>
            <a:ext cx="85089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390491" y="2805693"/>
            <a:ext cx="83571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6473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310107" y="506038"/>
            <a:ext cx="85089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subTitle" idx="1"/>
          </p:nvPr>
        </p:nvSpPr>
        <p:spPr>
          <a:xfrm>
            <a:off x="390491" y="2805693"/>
            <a:ext cx="83571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1302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itle, 2 Conte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>
            <a:spLocks noGrp="1"/>
          </p:cNvSpPr>
          <p:nvPr>
            <p:ph type="title"/>
          </p:nvPr>
        </p:nvSpPr>
        <p:spPr>
          <a:xfrm>
            <a:off x="310107" y="506038"/>
            <a:ext cx="85089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body" idx="1"/>
          </p:nvPr>
        </p:nvSpPr>
        <p:spPr>
          <a:xfrm>
            <a:off x="390491" y="2805693"/>
            <a:ext cx="40782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2"/>
          </p:nvPr>
        </p:nvSpPr>
        <p:spPr>
          <a:xfrm>
            <a:off x="4672941" y="2805693"/>
            <a:ext cx="40782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90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xfrm>
            <a:off x="310107" y="506038"/>
            <a:ext cx="85089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824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Centered 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subTitle" idx="1"/>
          </p:nvPr>
        </p:nvSpPr>
        <p:spPr>
          <a:xfrm>
            <a:off x="310107" y="506038"/>
            <a:ext cx="8508900" cy="9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982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itle, 2 Content and Conte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>
            <a:spLocks noGrp="1"/>
          </p:cNvSpPr>
          <p:nvPr>
            <p:ph type="title"/>
          </p:nvPr>
        </p:nvSpPr>
        <p:spPr>
          <a:xfrm>
            <a:off x="310107" y="506038"/>
            <a:ext cx="85089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body" idx="1"/>
          </p:nvPr>
        </p:nvSpPr>
        <p:spPr>
          <a:xfrm>
            <a:off x="390491" y="2805693"/>
            <a:ext cx="40782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43" name="Google Shape;143;p31"/>
          <p:cNvSpPr txBox="1">
            <a:spLocks noGrp="1"/>
          </p:cNvSpPr>
          <p:nvPr>
            <p:ph type="body" idx="2"/>
          </p:nvPr>
        </p:nvSpPr>
        <p:spPr>
          <a:xfrm>
            <a:off x="390491" y="4364199"/>
            <a:ext cx="40782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44" name="Google Shape;144;p31"/>
          <p:cNvSpPr txBox="1">
            <a:spLocks noGrp="1"/>
          </p:cNvSpPr>
          <p:nvPr>
            <p:ph type="body" idx="3"/>
          </p:nvPr>
        </p:nvSpPr>
        <p:spPr>
          <a:xfrm>
            <a:off x="4672941" y="2805693"/>
            <a:ext cx="40782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4798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Title Content and 2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>
            <a:spLocks noGrp="1"/>
          </p:cNvSpPr>
          <p:nvPr>
            <p:ph type="title"/>
          </p:nvPr>
        </p:nvSpPr>
        <p:spPr>
          <a:xfrm>
            <a:off x="310107" y="506038"/>
            <a:ext cx="85089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body" idx="1"/>
          </p:nvPr>
        </p:nvSpPr>
        <p:spPr>
          <a:xfrm>
            <a:off x="390491" y="2805693"/>
            <a:ext cx="40782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48" name="Google Shape;148;p32"/>
          <p:cNvSpPr txBox="1">
            <a:spLocks noGrp="1"/>
          </p:cNvSpPr>
          <p:nvPr>
            <p:ph type="body" idx="2"/>
          </p:nvPr>
        </p:nvSpPr>
        <p:spPr>
          <a:xfrm>
            <a:off x="4672941" y="2805693"/>
            <a:ext cx="40782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type="body" idx="3"/>
          </p:nvPr>
        </p:nvSpPr>
        <p:spPr>
          <a:xfrm>
            <a:off x="4672941" y="4364199"/>
            <a:ext cx="40782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73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itle, 2 Content over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 txBox="1">
            <a:spLocks noGrp="1"/>
          </p:cNvSpPr>
          <p:nvPr>
            <p:ph type="title"/>
          </p:nvPr>
        </p:nvSpPr>
        <p:spPr>
          <a:xfrm>
            <a:off x="310107" y="506038"/>
            <a:ext cx="85089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body" idx="1"/>
          </p:nvPr>
        </p:nvSpPr>
        <p:spPr>
          <a:xfrm>
            <a:off x="390491" y="2805693"/>
            <a:ext cx="40782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body" idx="2"/>
          </p:nvPr>
        </p:nvSpPr>
        <p:spPr>
          <a:xfrm>
            <a:off x="4672941" y="2805693"/>
            <a:ext cx="40782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3"/>
          </p:nvPr>
        </p:nvSpPr>
        <p:spPr>
          <a:xfrm>
            <a:off x="390491" y="4364199"/>
            <a:ext cx="83571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5241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Title, Content over Conten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>
            <a:spLocks noGrp="1"/>
          </p:cNvSpPr>
          <p:nvPr>
            <p:ph type="title"/>
          </p:nvPr>
        </p:nvSpPr>
        <p:spPr>
          <a:xfrm>
            <a:off x="310107" y="506038"/>
            <a:ext cx="85089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body" idx="1"/>
          </p:nvPr>
        </p:nvSpPr>
        <p:spPr>
          <a:xfrm>
            <a:off x="390491" y="2805693"/>
            <a:ext cx="83571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58" name="Google Shape;158;p34"/>
          <p:cNvSpPr txBox="1">
            <a:spLocks noGrp="1"/>
          </p:cNvSpPr>
          <p:nvPr>
            <p:ph type="body" idx="2"/>
          </p:nvPr>
        </p:nvSpPr>
        <p:spPr>
          <a:xfrm>
            <a:off x="390491" y="4364199"/>
            <a:ext cx="83571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368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Title, 4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5"/>
          <p:cNvSpPr txBox="1">
            <a:spLocks noGrp="1"/>
          </p:cNvSpPr>
          <p:nvPr>
            <p:ph type="title"/>
          </p:nvPr>
        </p:nvSpPr>
        <p:spPr>
          <a:xfrm>
            <a:off x="310107" y="506038"/>
            <a:ext cx="85089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body" idx="1"/>
          </p:nvPr>
        </p:nvSpPr>
        <p:spPr>
          <a:xfrm>
            <a:off x="390491" y="2805693"/>
            <a:ext cx="40782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body" idx="2"/>
          </p:nvPr>
        </p:nvSpPr>
        <p:spPr>
          <a:xfrm>
            <a:off x="4672941" y="2805693"/>
            <a:ext cx="40782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body" idx="3"/>
          </p:nvPr>
        </p:nvSpPr>
        <p:spPr>
          <a:xfrm>
            <a:off x="4672941" y="4364199"/>
            <a:ext cx="40782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64" name="Google Shape;164;p35"/>
          <p:cNvSpPr txBox="1">
            <a:spLocks noGrp="1"/>
          </p:cNvSpPr>
          <p:nvPr>
            <p:ph type="body" idx="4"/>
          </p:nvPr>
        </p:nvSpPr>
        <p:spPr>
          <a:xfrm>
            <a:off x="390491" y="4364199"/>
            <a:ext cx="40782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648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>
            <a:spLocks noGrp="1"/>
          </p:cNvSpPr>
          <p:nvPr>
            <p:ph type="title"/>
          </p:nvPr>
        </p:nvSpPr>
        <p:spPr>
          <a:xfrm>
            <a:off x="310107" y="506038"/>
            <a:ext cx="85089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body" idx="1"/>
          </p:nvPr>
        </p:nvSpPr>
        <p:spPr>
          <a:xfrm>
            <a:off x="390491" y="2805693"/>
            <a:ext cx="83571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body" idx="2"/>
          </p:nvPr>
        </p:nvSpPr>
        <p:spPr>
          <a:xfrm>
            <a:off x="390491" y="2805693"/>
            <a:ext cx="83571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69" name="Google Shape;169;p36"/>
          <p:cNvSpPr/>
          <p:nvPr/>
        </p:nvSpPr>
        <p:spPr>
          <a:xfrm>
            <a:off x="390491" y="2805693"/>
            <a:ext cx="8357100" cy="29832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36"/>
          <p:cNvSpPr/>
          <p:nvPr/>
        </p:nvSpPr>
        <p:spPr>
          <a:xfrm>
            <a:off x="390491" y="2805693"/>
            <a:ext cx="8357100" cy="29832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8135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" type="title">
  <p:cSld name="タイトル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 txBox="1">
            <a:spLocks noGrp="1"/>
          </p:cNvSpPr>
          <p:nvPr>
            <p:ph type="body" idx="1"/>
          </p:nvPr>
        </p:nvSpPr>
        <p:spPr>
          <a:xfrm>
            <a:off x="450503" y="4447448"/>
            <a:ext cx="8239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8"/>
          <p:cNvSpPr txBox="1">
            <a:spLocks noGrp="1"/>
          </p:cNvSpPr>
          <p:nvPr>
            <p:ph type="title"/>
          </p:nvPr>
        </p:nvSpPr>
        <p:spPr>
          <a:xfrm>
            <a:off x="452436" y="965622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body" idx="2"/>
          </p:nvPr>
        </p:nvSpPr>
        <p:spPr>
          <a:xfrm>
            <a:off x="450503" y="2708696"/>
            <a:ext cx="82392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8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3030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tx">
  <p:cSld name="空白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9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816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&amp;画像">
  <p:cSld name="タイトル&amp;画像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0"/>
          <p:cNvSpPr>
            <a:spLocks noGrp="1"/>
          </p:cNvSpPr>
          <p:nvPr>
            <p:ph type="pic" idx="2"/>
          </p:nvPr>
        </p:nvSpPr>
        <p:spPr>
          <a:xfrm>
            <a:off x="-433387" y="-485775"/>
            <a:ext cx="10029900" cy="60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40"/>
          <p:cNvSpPr txBox="1">
            <a:spLocks noGrp="1"/>
          </p:cNvSpPr>
          <p:nvPr>
            <p:ph type="title"/>
          </p:nvPr>
        </p:nvSpPr>
        <p:spPr>
          <a:xfrm>
            <a:off x="452438" y="2671763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0"/>
          <p:cNvSpPr txBox="1">
            <a:spLocks noGrp="1"/>
          </p:cNvSpPr>
          <p:nvPr>
            <p:ph type="body" idx="1"/>
          </p:nvPr>
        </p:nvSpPr>
        <p:spPr>
          <a:xfrm>
            <a:off x="452884" y="414801"/>
            <a:ext cx="82383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40"/>
          <p:cNvSpPr txBox="1">
            <a:spLocks noGrp="1"/>
          </p:cNvSpPr>
          <p:nvPr>
            <p:ph type="body" idx="3"/>
          </p:nvPr>
        </p:nvSpPr>
        <p:spPr>
          <a:xfrm>
            <a:off x="452438" y="4353716"/>
            <a:ext cx="823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0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0818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&amp;画像（代替）">
  <p:cSld name="タイトル&amp;画像（代替）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1"/>
          <p:cNvSpPr>
            <a:spLocks noGrp="1"/>
          </p:cNvSpPr>
          <p:nvPr>
            <p:ph type="pic" idx="2"/>
          </p:nvPr>
        </p:nvSpPr>
        <p:spPr>
          <a:xfrm>
            <a:off x="4114800" y="-76200"/>
            <a:ext cx="4554300" cy="53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41"/>
          <p:cNvSpPr txBox="1">
            <a:spLocks noGrp="1"/>
          </p:cNvSpPr>
          <p:nvPr>
            <p:ph type="title"/>
          </p:nvPr>
        </p:nvSpPr>
        <p:spPr>
          <a:xfrm>
            <a:off x="452438" y="476250"/>
            <a:ext cx="3667200" cy="22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1"/>
          <p:cNvSpPr txBox="1">
            <a:spLocks noGrp="1"/>
          </p:cNvSpPr>
          <p:nvPr>
            <p:ph type="body" idx="1"/>
          </p:nvPr>
        </p:nvSpPr>
        <p:spPr>
          <a:xfrm>
            <a:off x="452438" y="2647716"/>
            <a:ext cx="3667200" cy="20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1"/>
          <p:cNvSpPr txBox="1">
            <a:spLocks noGrp="1"/>
          </p:cNvSpPr>
          <p:nvPr>
            <p:ph type="sldNum" idx="12"/>
          </p:nvPr>
        </p:nvSpPr>
        <p:spPr>
          <a:xfrm>
            <a:off x="4491904" y="4923612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6028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&amp;箇条書き">
  <p:cSld name="タイトル&amp;箇条書き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2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2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42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2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1426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箇条書き">
  <p:cSld name="箇条書き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3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43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606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、箇条書き、画像">
  <p:cSld name="タイトル、箇条書き、画像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4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3667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44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3667200" cy="30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44"/>
          <p:cNvSpPr>
            <a:spLocks noGrp="1"/>
          </p:cNvSpPr>
          <p:nvPr>
            <p:ph type="pic" idx="3"/>
          </p:nvPr>
        </p:nvSpPr>
        <p:spPr>
          <a:xfrm>
            <a:off x="4572000" y="-152725"/>
            <a:ext cx="4093800" cy="54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44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3667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4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852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">
  <p:cSld name="セクション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5"/>
          <p:cNvSpPr txBox="1">
            <a:spLocks noGrp="1"/>
          </p:cNvSpPr>
          <p:nvPr>
            <p:ph type="title"/>
          </p:nvPr>
        </p:nvSpPr>
        <p:spPr>
          <a:xfrm>
            <a:off x="452436" y="1700213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5"/>
          <p:cNvSpPr txBox="1">
            <a:spLocks noGrp="1"/>
          </p:cNvSpPr>
          <p:nvPr>
            <p:ph type="sldNum" idx="12"/>
          </p:nvPr>
        </p:nvSpPr>
        <p:spPr>
          <a:xfrm>
            <a:off x="4491904" y="4923612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07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>
  <p:cSld name="タイトルのみ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6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6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6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2403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議題">
  <p:cSld name="議題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7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7"/>
          <p:cNvSpPr txBox="1">
            <a:spLocks noGrp="1"/>
          </p:cNvSpPr>
          <p:nvPr>
            <p:ph type="body" idx="1"/>
          </p:nvPr>
        </p:nvSpPr>
        <p:spPr>
          <a:xfrm>
            <a:off x="452438" y="889861"/>
            <a:ext cx="8239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47"/>
          <p:cNvSpPr txBox="1">
            <a:spLocks noGrp="1"/>
          </p:cNvSpPr>
          <p:nvPr>
            <p:ph type="body" idx="2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/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/>
            </a:lvl3pPr>
            <a:lvl4pPr marL="182880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/>
            </a:lvl4pPr>
            <a:lvl5pPr marL="228600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47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104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ステートメント">
  <p:cSld name="ステートメント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8"/>
          <p:cNvSpPr txBox="1">
            <a:spLocks noGrp="1"/>
          </p:cNvSpPr>
          <p:nvPr>
            <p:ph type="body" idx="1"/>
          </p:nvPr>
        </p:nvSpPr>
        <p:spPr>
          <a:xfrm>
            <a:off x="452438" y="1845316"/>
            <a:ext cx="8239200" cy="1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marL="45720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1pPr>
            <a:lvl2pPr marL="914400" lvl="1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2pPr>
            <a:lvl3pPr marL="1371600" lvl="2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3pPr>
            <a:lvl4pPr marL="1828800" lvl="3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4pPr>
            <a:lvl5pPr marL="2286000" lvl="4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48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6826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ビッグファクト">
  <p:cSld name="ビッグファクト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9"/>
          <p:cNvSpPr txBox="1">
            <a:spLocks noGrp="1"/>
          </p:cNvSpPr>
          <p:nvPr>
            <p:ph type="body" idx="1"/>
          </p:nvPr>
        </p:nvSpPr>
        <p:spPr>
          <a:xfrm>
            <a:off x="452438" y="403473"/>
            <a:ext cx="8239200" cy="2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45720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Arial"/>
              <a:buNone/>
              <a:defRPr sz="9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Arial"/>
              <a:buNone/>
              <a:defRPr sz="9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Arial"/>
              <a:buNone/>
              <a:defRPr sz="9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Arial"/>
              <a:buNone/>
              <a:defRPr sz="9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Arial"/>
              <a:buNone/>
              <a:defRPr sz="9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49"/>
          <p:cNvSpPr txBox="1">
            <a:spLocks noGrp="1"/>
          </p:cNvSpPr>
          <p:nvPr>
            <p:ph type="body" idx="2"/>
          </p:nvPr>
        </p:nvSpPr>
        <p:spPr>
          <a:xfrm>
            <a:off x="452438" y="3098317"/>
            <a:ext cx="82392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49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709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用">
  <p:cSld name="引用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0"/>
          <p:cNvSpPr txBox="1">
            <a:spLocks noGrp="1"/>
          </p:cNvSpPr>
          <p:nvPr>
            <p:ph type="body" idx="1"/>
          </p:nvPr>
        </p:nvSpPr>
        <p:spPr>
          <a:xfrm>
            <a:off x="911259" y="4003295"/>
            <a:ext cx="75750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50"/>
          <p:cNvSpPr txBox="1">
            <a:spLocks noGrp="1"/>
          </p:cNvSpPr>
          <p:nvPr>
            <p:ph type="body" idx="2"/>
          </p:nvPr>
        </p:nvSpPr>
        <p:spPr>
          <a:xfrm>
            <a:off x="657721" y="1852448"/>
            <a:ext cx="7828500" cy="14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5pPr>
            <a:lvl6pPr marL="2743200" lvl="5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50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03372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画像（3点）">
  <p:cSld name="画像（3点）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1"/>
          <p:cNvSpPr>
            <a:spLocks noGrp="1"/>
          </p:cNvSpPr>
          <p:nvPr>
            <p:ph type="pic" idx="2"/>
          </p:nvPr>
        </p:nvSpPr>
        <p:spPr>
          <a:xfrm>
            <a:off x="5910263" y="381000"/>
            <a:ext cx="2789700" cy="22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51"/>
          <p:cNvSpPr>
            <a:spLocks noGrp="1"/>
          </p:cNvSpPr>
          <p:nvPr>
            <p:ph type="pic" idx="3"/>
          </p:nvPr>
        </p:nvSpPr>
        <p:spPr>
          <a:xfrm>
            <a:off x="5062538" y="1491853"/>
            <a:ext cx="3914700" cy="45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51"/>
          <p:cNvSpPr>
            <a:spLocks noGrp="1"/>
          </p:cNvSpPr>
          <p:nvPr>
            <p:ph type="pic" idx="4"/>
          </p:nvPr>
        </p:nvSpPr>
        <p:spPr>
          <a:xfrm>
            <a:off x="-52387" y="185738"/>
            <a:ext cx="6229500" cy="4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51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549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写真">
  <p:cSld name="写真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2"/>
          <p:cNvSpPr>
            <a:spLocks noGrp="1"/>
          </p:cNvSpPr>
          <p:nvPr>
            <p:ph type="pic" idx="2"/>
          </p:nvPr>
        </p:nvSpPr>
        <p:spPr>
          <a:xfrm>
            <a:off x="-500062" y="-2071687"/>
            <a:ext cx="10144200" cy="81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52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03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6707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9955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01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7371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432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020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1733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7130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48960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347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31240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Title,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0550" y="212251"/>
            <a:ext cx="8509500" cy="1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90882" y="1404121"/>
            <a:ext cx="8357400" cy="3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204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>
  <p:cSld name="タイトル スライド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104775" y="80963"/>
            <a:ext cx="8928000" cy="1089600"/>
          </a:xfrm>
          <a:prstGeom prst="roundRect">
            <a:avLst>
              <a:gd name="adj" fmla="val 9870"/>
            </a:avLst>
          </a:prstGeom>
          <a:solidFill>
            <a:srgbClr val="FF7C80">
              <a:alpha val="9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" name="Google Shape;58;p14"/>
          <p:cNvCxnSpPr/>
          <p:nvPr/>
        </p:nvCxnSpPr>
        <p:spPr>
          <a:xfrm>
            <a:off x="392113" y="522685"/>
            <a:ext cx="8137500" cy="0"/>
          </a:xfrm>
          <a:prstGeom prst="straightConnector1">
            <a:avLst/>
          </a:prstGeom>
          <a:noFill/>
          <a:ln w="38100" cap="rnd" cmpd="sng">
            <a:solidFill>
              <a:srgbClr val="FF7C8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9" name="Google Shape;59;p14"/>
          <p:cNvSpPr/>
          <p:nvPr/>
        </p:nvSpPr>
        <p:spPr>
          <a:xfrm>
            <a:off x="104775" y="80963"/>
            <a:ext cx="285900" cy="1072800"/>
          </a:xfrm>
          <a:prstGeom prst="roundRect">
            <a:avLst>
              <a:gd name="adj" fmla="val 28759"/>
            </a:avLst>
          </a:prstGeom>
          <a:solidFill>
            <a:srgbClr val="FF7C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47650" y="80963"/>
            <a:ext cx="217500" cy="1077600"/>
          </a:xfrm>
          <a:prstGeom prst="roundRect">
            <a:avLst>
              <a:gd name="adj" fmla="val 0"/>
            </a:avLst>
          </a:prstGeom>
          <a:solidFill>
            <a:srgbClr val="FF7C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106363" y="70247"/>
            <a:ext cx="8928000" cy="1089600"/>
          </a:xfrm>
          <a:prstGeom prst="roundRect">
            <a:avLst>
              <a:gd name="adj" fmla="val 9870"/>
            </a:avLst>
          </a:prstGeom>
          <a:noFill/>
          <a:ln w="38100" cap="flat" cmpd="sng">
            <a:solidFill>
              <a:srgbClr val="FF7C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565149" y="115491"/>
            <a:ext cx="84852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5050"/>
              </a:buClr>
              <a:buSzPts val="288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800"/>
              <a:buFont typeface="Noto Sans Symbols"/>
              <a:buChar char="◆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880"/>
              <a:buFont typeface="Noto Sans Symbols"/>
              <a:buChar char="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4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584199" y="589360"/>
            <a:ext cx="84645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563563" y="1440656"/>
            <a:ext cx="8478900" cy="3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38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800"/>
              <a:buFont typeface="Noto Sans Symbols"/>
              <a:buChar char="◆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14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880"/>
              <a:buFont typeface="Noto Sans Symbols"/>
              <a:buChar char="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4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542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>
  <p:cSld name="白紙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514350" y="155972"/>
            <a:ext cx="84930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467544" y="1033100"/>
            <a:ext cx="8208900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24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5050"/>
              </a:buClr>
              <a:buSzPts val="384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800"/>
              <a:buFont typeface="Noto Sans Symbols"/>
              <a:buChar char="◆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14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880"/>
              <a:buFont typeface="Noto Sans Symbols"/>
              <a:buChar char="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4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25628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1">
  <p:cSld name="タイトル スライド 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75" name="Google Shape;75;p16"/>
          <p:cNvSpPr/>
          <p:nvPr/>
        </p:nvSpPr>
        <p:spPr>
          <a:xfrm>
            <a:off x="104775" y="80963"/>
            <a:ext cx="8928000" cy="1089600"/>
          </a:xfrm>
          <a:prstGeom prst="roundRect">
            <a:avLst>
              <a:gd name="adj" fmla="val 9870"/>
            </a:avLst>
          </a:prstGeom>
          <a:solidFill>
            <a:srgbClr val="FF7C80">
              <a:alpha val="9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" name="Google Shape;76;p16"/>
          <p:cNvCxnSpPr/>
          <p:nvPr/>
        </p:nvCxnSpPr>
        <p:spPr>
          <a:xfrm>
            <a:off x="392113" y="522685"/>
            <a:ext cx="8137500" cy="0"/>
          </a:xfrm>
          <a:prstGeom prst="straightConnector1">
            <a:avLst/>
          </a:prstGeom>
          <a:noFill/>
          <a:ln w="38100" cap="rnd" cmpd="sng">
            <a:solidFill>
              <a:srgbClr val="FF7C8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7" name="Google Shape;77;p16"/>
          <p:cNvSpPr/>
          <p:nvPr/>
        </p:nvSpPr>
        <p:spPr>
          <a:xfrm>
            <a:off x="104775" y="80963"/>
            <a:ext cx="285900" cy="1072800"/>
          </a:xfrm>
          <a:prstGeom prst="roundRect">
            <a:avLst>
              <a:gd name="adj" fmla="val 28759"/>
            </a:avLst>
          </a:prstGeom>
          <a:solidFill>
            <a:srgbClr val="FF7C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247650" y="80963"/>
            <a:ext cx="217500" cy="1077600"/>
          </a:xfrm>
          <a:prstGeom prst="roundRect">
            <a:avLst>
              <a:gd name="adj" fmla="val 0"/>
            </a:avLst>
          </a:prstGeom>
          <a:solidFill>
            <a:srgbClr val="FF7C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106363" y="70247"/>
            <a:ext cx="8928000" cy="1089600"/>
          </a:xfrm>
          <a:prstGeom prst="roundRect">
            <a:avLst>
              <a:gd name="adj" fmla="val 9870"/>
            </a:avLst>
          </a:prstGeom>
          <a:noFill/>
          <a:ln w="38100" cap="flat" cmpd="sng">
            <a:solidFill>
              <a:srgbClr val="FF7C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565149" y="115491"/>
            <a:ext cx="84852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5050"/>
              </a:buClr>
              <a:buSzPts val="288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800"/>
              <a:buFont typeface="Noto Sans Symbols"/>
              <a:buChar char="◆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880"/>
              <a:buFont typeface="Noto Sans Symbols"/>
              <a:buChar char="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4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ctrTitle"/>
          </p:nvPr>
        </p:nvSpPr>
        <p:spPr>
          <a:xfrm>
            <a:off x="584199" y="589360"/>
            <a:ext cx="84645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2"/>
          </p:nvPr>
        </p:nvSpPr>
        <p:spPr>
          <a:xfrm>
            <a:off x="563563" y="1440656"/>
            <a:ext cx="8478900" cy="3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38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800"/>
              <a:buFont typeface="Noto Sans Symbols"/>
              <a:buChar char="◆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14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880"/>
              <a:buFont typeface="Noto Sans Symbols"/>
              <a:buChar char="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4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74703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 1">
  <p:cSld name="白紙 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514350" y="155972"/>
            <a:ext cx="84930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67544" y="1033100"/>
            <a:ext cx="8208900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24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5050"/>
              </a:buClr>
              <a:buSzPts val="384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800"/>
              <a:buFont typeface="Noto Sans Symbols"/>
              <a:buChar char="◆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14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880"/>
              <a:buFont typeface="Noto Sans Symbols"/>
              <a:buChar char="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4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08399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 2">
  <p:cSld name="タイトル スライド 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93" name="Google Shape;93;p18"/>
          <p:cNvSpPr/>
          <p:nvPr/>
        </p:nvSpPr>
        <p:spPr>
          <a:xfrm>
            <a:off x="104775" y="80963"/>
            <a:ext cx="8928000" cy="1089600"/>
          </a:xfrm>
          <a:prstGeom prst="roundRect">
            <a:avLst>
              <a:gd name="adj" fmla="val 9870"/>
            </a:avLst>
          </a:prstGeom>
          <a:solidFill>
            <a:srgbClr val="FF7C80">
              <a:alpha val="9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" name="Google Shape;94;p18"/>
          <p:cNvCxnSpPr/>
          <p:nvPr/>
        </p:nvCxnSpPr>
        <p:spPr>
          <a:xfrm>
            <a:off x="392113" y="522685"/>
            <a:ext cx="8137500" cy="0"/>
          </a:xfrm>
          <a:prstGeom prst="straightConnector1">
            <a:avLst/>
          </a:prstGeom>
          <a:noFill/>
          <a:ln w="38100" cap="rnd" cmpd="sng">
            <a:solidFill>
              <a:srgbClr val="FF7C8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95" name="Google Shape;95;p18"/>
          <p:cNvSpPr/>
          <p:nvPr/>
        </p:nvSpPr>
        <p:spPr>
          <a:xfrm>
            <a:off x="104775" y="80963"/>
            <a:ext cx="285900" cy="1072800"/>
          </a:xfrm>
          <a:prstGeom prst="roundRect">
            <a:avLst>
              <a:gd name="adj" fmla="val 28759"/>
            </a:avLst>
          </a:prstGeom>
          <a:solidFill>
            <a:srgbClr val="FF7C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247650" y="80963"/>
            <a:ext cx="217500" cy="1077600"/>
          </a:xfrm>
          <a:prstGeom prst="roundRect">
            <a:avLst>
              <a:gd name="adj" fmla="val 0"/>
            </a:avLst>
          </a:prstGeom>
          <a:solidFill>
            <a:srgbClr val="FF7C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106363" y="70247"/>
            <a:ext cx="8928000" cy="1089600"/>
          </a:xfrm>
          <a:prstGeom prst="roundRect">
            <a:avLst>
              <a:gd name="adj" fmla="val 9870"/>
            </a:avLst>
          </a:prstGeom>
          <a:noFill/>
          <a:ln w="38100" cap="flat" cmpd="sng">
            <a:solidFill>
              <a:srgbClr val="FF7C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1"/>
          </p:nvPr>
        </p:nvSpPr>
        <p:spPr>
          <a:xfrm>
            <a:off x="565149" y="115491"/>
            <a:ext cx="84852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5050"/>
              </a:buClr>
              <a:buSzPts val="288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800"/>
              <a:buFont typeface="Noto Sans Symbols"/>
              <a:buChar char="◆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880"/>
              <a:buFont typeface="Noto Sans Symbols"/>
              <a:buChar char="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4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ctrTitle"/>
          </p:nvPr>
        </p:nvSpPr>
        <p:spPr>
          <a:xfrm>
            <a:off x="584199" y="589360"/>
            <a:ext cx="84645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2"/>
          </p:nvPr>
        </p:nvSpPr>
        <p:spPr>
          <a:xfrm>
            <a:off x="563563" y="1440656"/>
            <a:ext cx="8478900" cy="3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38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800"/>
              <a:buFont typeface="Noto Sans Symbols"/>
              <a:buChar char="◆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14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880"/>
              <a:buFont typeface="Noto Sans Symbols"/>
              <a:buChar char="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4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77204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 2">
  <p:cSld name="白紙 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514350" y="155972"/>
            <a:ext cx="84930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467544" y="1032272"/>
            <a:ext cx="8234400" cy="3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724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5050"/>
              </a:buClr>
              <a:buSzPts val="384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800"/>
              <a:buFont typeface="Noto Sans Symbols"/>
              <a:buChar char="◆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14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880"/>
              <a:buFont typeface="Noto Sans Symbols"/>
              <a:buChar char="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4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505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012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0550" y="506137"/>
            <a:ext cx="8509500" cy="1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1"/>
          </p:nvPr>
        </p:nvSpPr>
        <p:spPr>
          <a:xfrm>
            <a:off x="390882" y="1665353"/>
            <a:ext cx="8357400" cy="3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51379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itle, 2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0550" y="506137"/>
            <a:ext cx="8509500" cy="1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90882" y="1665353"/>
            <a:ext cx="4078500" cy="3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1600"/>
              </a:spcBef>
              <a:spcAft>
                <a:spcPts val="1600"/>
              </a:spcAft>
              <a:buSzPts val="1400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2"/>
          </p:nvPr>
        </p:nvSpPr>
        <p:spPr>
          <a:xfrm>
            <a:off x="4673600" y="1665353"/>
            <a:ext cx="4078500" cy="3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 b="0" i="0" u="none" strike="noStrike" cap="none"/>
            </a:lvl1pPr>
            <a:lvl2pPr marL="914400" marR="0" lvl="1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600" b="0" i="0" u="none" strike="noStrike" cap="none"/>
            </a:lvl2pPr>
            <a:lvl3pPr marL="1371600" marR="0" lvl="2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600" b="0" i="0" u="none" strike="noStrike" cap="none"/>
            </a:lvl3pPr>
            <a:lvl4pPr marL="1828800" marR="0" lvl="3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600" b="0" i="0" u="none" strike="noStrike" cap="none"/>
            </a:lvl4pPr>
            <a:lvl5pPr marL="2286000" marR="0" lvl="4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600" b="0" i="0" u="none" strike="noStrike" cap="none"/>
            </a:lvl5pPr>
            <a:lvl6pPr marL="2743200" marR="0" lvl="5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600" b="0" i="0" u="none" strike="noStrike" cap="none"/>
            </a:lvl6pPr>
            <a:lvl7pPr marL="3200400" marR="0" lvl="6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600" b="0" i="0" u="none" strike="noStrike" cap="none"/>
            </a:lvl7pPr>
            <a:lvl8pPr marL="3657600" marR="0" lvl="7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600" b="0" i="0" u="none" strike="noStrike" cap="none"/>
            </a:lvl8pPr>
            <a:lvl9pPr marL="4114800" marR="0" lvl="8" indent="-228600" algn="l" rtl="0">
              <a:spcBef>
                <a:spcPts val="1600"/>
              </a:spcBef>
              <a:spcAft>
                <a:spcPts val="1600"/>
              </a:spcAft>
              <a:buSzPts val="1400"/>
              <a:buNone/>
              <a:defRPr sz="16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458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0312" y="506050"/>
            <a:ext cx="85095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1"/>
          </p:nvPr>
        </p:nvSpPr>
        <p:spPr>
          <a:xfrm>
            <a:off x="390604" y="1833894"/>
            <a:ext cx="83577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 b="0" i="0" u="none" strike="noStrike" cap="none"/>
            </a:lvl1pPr>
            <a:lvl2pPr marL="368300" marR="0" lvl="1" indent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2pPr>
            <a:lvl3pPr marL="723900" marR="0" lvl="2" indent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3pPr>
            <a:lvl4pPr marL="1092200" marR="0" lvl="3" indent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4pPr>
            <a:lvl5pPr marL="1447800" marR="0" lvl="4" indent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5pPr>
            <a:lvl6pPr marL="1816100" marR="0" lvl="5" indent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6pPr>
            <a:lvl7pPr marL="2171700" marR="0" lvl="6" indent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7pPr>
            <a:lvl8pPr marL="2540000" marR="0" lvl="7" indent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8pPr>
            <a:lvl9pPr marL="2908300" marR="0" lvl="8" indent="0" algn="l" rtl="0">
              <a:spcBef>
                <a:spcPts val="1600"/>
              </a:spcBef>
              <a:spcAft>
                <a:spcPts val="1600"/>
              </a:spcAft>
              <a:buSzPts val="1400"/>
              <a:buNone/>
              <a:defRPr sz="14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087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0312" y="506050"/>
            <a:ext cx="85095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ubTitle" idx="1"/>
          </p:nvPr>
        </p:nvSpPr>
        <p:spPr>
          <a:xfrm>
            <a:off x="390604" y="1833894"/>
            <a:ext cx="83577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 b="0" i="0" u="none" strike="noStrike" cap="none"/>
            </a:lvl1pPr>
            <a:lvl2pPr marL="368300" marR="0" lvl="1" indent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2pPr>
            <a:lvl3pPr marL="723900" marR="0" lvl="2" indent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3pPr>
            <a:lvl4pPr marL="1092200" marR="0" lvl="3" indent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4pPr>
            <a:lvl5pPr marL="1447800" marR="0" lvl="4" indent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5pPr>
            <a:lvl6pPr marL="1816100" marR="0" lvl="5" indent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6pPr>
            <a:lvl7pPr marL="2171700" marR="0" lvl="6" indent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7pPr>
            <a:lvl8pPr marL="2540000" marR="0" lvl="7" indent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 b="0" i="0" u="none" strike="noStrike" cap="none"/>
            </a:lvl8pPr>
            <a:lvl9pPr marL="2908300" marR="0" lvl="8" indent="0" algn="l" rtl="0">
              <a:spcBef>
                <a:spcPts val="1600"/>
              </a:spcBef>
              <a:spcAft>
                <a:spcPts val="1600"/>
              </a:spcAft>
              <a:buSzPts val="1400"/>
              <a:buNone/>
              <a:defRPr sz="14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69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390491" y="2805693"/>
            <a:ext cx="83571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310107" y="506038"/>
            <a:ext cx="85089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96750" rIns="96750" bIns="96750" anchor="ctr" anchorCtr="1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/>
            </a:lvl9pPr>
          </a:lstStyle>
          <a:p>
            <a:endParaRPr/>
          </a:p>
        </p:txBody>
      </p:sp>
      <p:pic>
        <p:nvPicPr>
          <p:cNvPr id="123" name="Google Shape;123;p2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8667" y="4779166"/>
            <a:ext cx="9087437" cy="35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4096" y="4779166"/>
            <a:ext cx="9087437" cy="358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1072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7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37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2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37"/>
          <p:cNvSpPr txBox="1">
            <a:spLocks noGrp="1"/>
          </p:cNvSpPr>
          <p:nvPr>
            <p:ph type="sldNum" idx="12"/>
          </p:nvPr>
        </p:nvSpPr>
        <p:spPr>
          <a:xfrm>
            <a:off x="4491904" y="4922024"/>
            <a:ext cx="155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 sz="500"/>
          </a:p>
        </p:txBody>
      </p:sp>
    </p:spTree>
    <p:extLst>
      <p:ext uri="{BB962C8B-B14F-4D97-AF65-F5344CB8AC3E}">
        <p14:creationId xmlns:p14="http://schemas.microsoft.com/office/powerpoint/2010/main" val="1207047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70700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ja" sz="5200" b="0" i="0" u="none" strike="noStrike" cap="none" dirty="0">
                <a:latin typeface="Arial"/>
                <a:ea typeface="Arial"/>
                <a:cs typeface="Arial"/>
                <a:sym typeface="Arial"/>
              </a:rPr>
              <a:t>情報</a:t>
            </a:r>
            <a:r>
              <a:rPr lang="en-US" altLang="ja" dirty="0"/>
              <a:t>Ⅰ</a:t>
            </a:r>
            <a:endParaRPr sz="5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ja" altLang="en-US" dirty="0"/>
              <a:t>２</a:t>
            </a:r>
            <a:r>
              <a:rPr lang="ja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学期第</a:t>
            </a:r>
            <a:r>
              <a:rPr lang="en-US" altLang="ja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ZZ</a:t>
            </a:r>
            <a:r>
              <a:rPr lang="ja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回授業</a:t>
            </a:r>
            <a:endParaRPr sz="5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66"/>
          <p:cNvSpPr txBox="1">
            <a:spLocks noGrp="1"/>
          </p:cNvSpPr>
          <p:nvPr>
            <p:ph type="subTitle" idx="1"/>
          </p:nvPr>
        </p:nvSpPr>
        <p:spPr>
          <a:xfrm>
            <a:off x="311700" y="3062725"/>
            <a:ext cx="8520600" cy="10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ja-JP" altLang="en-US" sz="2600">
                <a:solidFill>
                  <a:srgbClr val="000000"/>
                </a:solidFill>
              </a:rPr>
              <a:t>教科書　第４章　</a:t>
            </a:r>
            <a:r>
              <a:rPr lang="ja-JP" altLang="en-US" sz="2600">
                <a:solidFill>
                  <a:srgbClr val="0000FF"/>
                </a:solidFill>
              </a:rPr>
              <a:t>情報通信ネットワーク</a:t>
            </a:r>
            <a:r>
              <a:rPr lang="ja-JP" altLang="en-US" sz="2600">
                <a:solidFill>
                  <a:srgbClr val="000000"/>
                </a:solidFill>
              </a:rPr>
              <a:t>と</a:t>
            </a:r>
            <a:r>
              <a:rPr lang="ja-JP" altLang="en-US" sz="2600">
                <a:solidFill>
                  <a:srgbClr val="FF0000"/>
                </a:solidFill>
              </a:rPr>
              <a:t>データの活用</a:t>
            </a:r>
          </a:p>
          <a:p>
            <a:pPr marL="0" lvl="0" indent="0" algn="l"/>
            <a:r>
              <a:rPr lang="ja-JP" altLang="en-US" sz="2600">
                <a:solidFill>
                  <a:srgbClr val="000000"/>
                </a:solidFill>
              </a:rPr>
              <a:t>　　　　　第３節　データの活用</a:t>
            </a:r>
            <a:endParaRPr lang="ja-JP" alt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1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450" y="0"/>
            <a:ext cx="914400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447" y="2"/>
            <a:ext cx="914400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003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63432" cy="5098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9042399" cy="50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9042399" cy="50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9086850" cy="5111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9042399" cy="50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C817DF-ECD4-43D7-8F04-CE8D41484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kumimoji="1" lang="ja-JP" altLang="en-US">
                <a:solidFill>
                  <a:srgbClr val="FF0000"/>
                </a:solidFill>
              </a:rPr>
              <a:t>ここで、理解度チェック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8D25F87-8A65-F63B-4E6C-2F81621F0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2975527"/>
            <a:ext cx="8520600" cy="792600"/>
          </a:xfrm>
          <a:solidFill>
            <a:srgbClr val="FFFF00"/>
          </a:solidFill>
        </p:spPr>
        <p:txBody>
          <a:bodyPr/>
          <a:lstStyle/>
          <a:p>
            <a:r>
              <a:rPr kumimoji="1" lang="ja-JP" altLang="en-US"/>
              <a:t>講義前</a:t>
            </a:r>
          </a:p>
        </p:txBody>
      </p:sp>
    </p:spTree>
    <p:extLst>
      <p:ext uri="{BB962C8B-B14F-4D97-AF65-F5344CB8AC3E}">
        <p14:creationId xmlns:p14="http://schemas.microsoft.com/office/powerpoint/2010/main" val="2134912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8961835" cy="5041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9086850" cy="5111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9042399" cy="50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9042399" cy="50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9042399" cy="50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9086850" cy="5111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"/>
            <a:ext cx="91440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9042399" cy="50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9042399" cy="50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050" y="-19050"/>
            <a:ext cx="914397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9988D7-8FA1-665C-0988-50FEA480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782E1C-344A-D8FC-CACF-9BACDE6CD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2800" dirty="0">
              <a:solidFill>
                <a:srgbClr val="FF0000"/>
              </a:solidFill>
            </a:endParaRPr>
          </a:p>
          <a:p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kumimoji="1" lang="ja-JP" altLang="en-US" sz="2800">
                <a:solidFill>
                  <a:srgbClr val="FF0000"/>
                </a:solidFill>
              </a:rPr>
              <a:t>この部分に、各校で採用されている教科書の内容に沿ったスライド</a:t>
            </a:r>
            <a:r>
              <a:rPr kumimoji="1" lang="en-US" altLang="ja-JP" sz="2800" dirty="0">
                <a:solidFill>
                  <a:srgbClr val="FF0000"/>
                </a:solidFill>
              </a:rPr>
              <a:t>(</a:t>
            </a:r>
            <a:r>
              <a:rPr kumimoji="1" lang="ja-JP" altLang="en-US" sz="2800">
                <a:solidFill>
                  <a:srgbClr val="FF0000"/>
                </a:solidFill>
              </a:rPr>
              <a:t>指導書などで提供されているもの</a:t>
            </a:r>
            <a:r>
              <a:rPr kumimoji="1" lang="en-US" altLang="ja-JP" sz="2800" dirty="0">
                <a:solidFill>
                  <a:srgbClr val="FF0000"/>
                </a:solidFill>
              </a:rPr>
              <a:t>)</a:t>
            </a:r>
            <a:r>
              <a:rPr kumimoji="1" lang="ja-JP" altLang="en-US" sz="2800">
                <a:solidFill>
                  <a:srgbClr val="FF0000"/>
                </a:solidFill>
              </a:rPr>
              <a:t>を入れてください。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544834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9042399" cy="50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9042399" cy="50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9042399" cy="50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9042399" cy="50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ja" sz="3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教科書次のページへ</a:t>
            </a:r>
            <a:endParaRPr sz="3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210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8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Ｒについて</a:t>
            </a:r>
            <a:endParaRPr sz="3600"/>
          </a:p>
        </p:txBody>
      </p:sp>
      <p:sp>
        <p:nvSpPr>
          <p:cNvPr id="272" name="Google Shape;272;p58"/>
          <p:cNvSpPr txBox="1">
            <a:spLocks noGrp="1"/>
          </p:cNvSpPr>
          <p:nvPr>
            <p:ph type="body" idx="1"/>
          </p:nvPr>
        </p:nvSpPr>
        <p:spPr>
          <a:xfrm>
            <a:off x="490800" y="1097050"/>
            <a:ext cx="8508900" cy="36249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ja" sz="3100">
                <a:solidFill>
                  <a:srgbClr val="FF0000"/>
                </a:solidFill>
              </a:rPr>
              <a:t>Ｒ</a:t>
            </a:r>
            <a:r>
              <a:rPr lang="ja" sz="2800"/>
              <a:t>は統計解析のためのソフトウェアですが、パッケージを追加することで統計以外の計算に活用することも可能です。</a:t>
            </a:r>
            <a:endParaRPr sz="28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ja" sz="2800"/>
              <a:t>　マウスだけで操作するのと違って、一つ一つの操作をキーボード上から打ち込まなければなりません。その操作をわかりやすくするため、総合開発環境(IDE)である</a:t>
            </a:r>
            <a:r>
              <a:rPr lang="ja" sz="3100">
                <a:solidFill>
                  <a:srgbClr val="FF0000"/>
                </a:solidFill>
              </a:rPr>
              <a:t>ＲStudio</a:t>
            </a:r>
            <a:r>
              <a:rPr lang="ja" sz="2800"/>
              <a:t>があり、授業ではこちらを使って実習します。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●"/>
            </a:pPr>
            <a:endParaRPr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9"/>
          <p:cNvSpPr txBox="1">
            <a:spLocks noGrp="1"/>
          </p:cNvSpPr>
          <p:nvPr>
            <p:ph type="title"/>
          </p:nvPr>
        </p:nvSpPr>
        <p:spPr>
          <a:xfrm>
            <a:off x="310100" y="506050"/>
            <a:ext cx="8508900" cy="9894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800"/>
              <a:t>R　と　RStudio</a:t>
            </a:r>
            <a:endParaRPr sz="4800"/>
          </a:p>
        </p:txBody>
      </p:sp>
      <p:pic>
        <p:nvPicPr>
          <p:cNvPr id="278" name="Google Shape;278;p59"/>
          <p:cNvPicPr preferRelativeResize="0"/>
          <p:nvPr/>
        </p:nvPicPr>
        <p:blipFill rotWithShape="1">
          <a:blip r:embed="rId3">
            <a:alphaModFix/>
          </a:blip>
          <a:srcRect l="7040" t="5940" r="7416" b="12118"/>
          <a:stretch/>
        </p:blipFill>
        <p:spPr>
          <a:xfrm>
            <a:off x="310100" y="1410175"/>
            <a:ext cx="3451223" cy="27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59"/>
          <p:cNvPicPr preferRelativeResize="0"/>
          <p:nvPr/>
        </p:nvPicPr>
        <p:blipFill rotWithShape="1">
          <a:blip r:embed="rId4">
            <a:alphaModFix/>
          </a:blip>
          <a:srcRect t="11457"/>
          <a:stretch/>
        </p:blipFill>
        <p:spPr>
          <a:xfrm>
            <a:off x="3920950" y="1410175"/>
            <a:ext cx="4830200" cy="313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9"/>
          <p:cNvSpPr txBox="1"/>
          <p:nvPr/>
        </p:nvSpPr>
        <p:spPr>
          <a:xfrm>
            <a:off x="4336738" y="2309375"/>
            <a:ext cx="1602300" cy="989400"/>
          </a:xfrm>
          <a:prstGeom prst="rect">
            <a:avLst/>
          </a:prstGeom>
          <a:solidFill>
            <a:srgbClr val="FFFFFF">
              <a:alpha val="49750"/>
            </a:srgbClr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" altLang="en-US" sz="2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この部分が</a:t>
            </a:r>
            <a:r>
              <a:rPr kumimoji="0" lang="en-US" altLang="ja" sz="2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</a:t>
            </a:r>
            <a:r>
              <a:rPr kumimoji="0" lang="ja" altLang="en-US" sz="22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の本体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" altLang="en-US" sz="2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コンソール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59"/>
          <p:cNvSpPr/>
          <p:nvPr/>
        </p:nvSpPr>
        <p:spPr>
          <a:xfrm>
            <a:off x="237925" y="1348175"/>
            <a:ext cx="3523500" cy="2911800"/>
          </a:xfrm>
          <a:prstGeom prst="wedgeRoundRectCallout">
            <a:avLst>
              <a:gd name="adj1" fmla="val 65752"/>
              <a:gd name="adj2" fmla="val -2142"/>
              <a:gd name="adj3" fmla="val 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2" name="Google Shape;282;p59"/>
          <p:cNvSpPr txBox="1"/>
          <p:nvPr/>
        </p:nvSpPr>
        <p:spPr>
          <a:xfrm>
            <a:off x="6480350" y="1914650"/>
            <a:ext cx="2107200" cy="600600"/>
          </a:xfrm>
          <a:prstGeom prst="rect">
            <a:avLst/>
          </a:prstGeom>
          <a:solidFill>
            <a:srgbClr val="FFFFFF">
              <a:alpha val="47290"/>
            </a:srgbClr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" altLang="en-US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設定した変数</a:t>
            </a:r>
            <a:r>
              <a:rPr kumimoji="0" lang="ja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や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ja" altLang="en-US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自分の入力した履歴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3" name="Google Shape;283;p59"/>
          <p:cNvSpPr txBox="1"/>
          <p:nvPr/>
        </p:nvSpPr>
        <p:spPr>
          <a:xfrm>
            <a:off x="6514350" y="3224950"/>
            <a:ext cx="2016600" cy="989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j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フォルダ</a:t>
            </a:r>
            <a:r>
              <a:rPr kumimoji="0" lang="ja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の</a:t>
            </a:r>
            <a:r>
              <a:rPr kumimoji="0" lang="j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ファイル</a:t>
            </a:r>
            <a:r>
              <a:rPr kumimoji="0" lang="ja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、</a:t>
            </a:r>
            <a:r>
              <a:rPr kumimoji="0" lang="j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描画したグラフ</a:t>
            </a:r>
            <a:r>
              <a:rPr kumimoji="0" lang="ja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、</a:t>
            </a:r>
            <a:r>
              <a:rPr kumimoji="0" lang="ja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パッケージ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0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ＲStudio Cloud を起動しよう</a:t>
            </a:r>
            <a:endParaRPr sz="3600"/>
          </a:p>
        </p:txBody>
      </p:sp>
      <p:sp>
        <p:nvSpPr>
          <p:cNvPr id="289" name="Google Shape;289;p60"/>
          <p:cNvSpPr txBox="1">
            <a:spLocks noGrp="1"/>
          </p:cNvSpPr>
          <p:nvPr>
            <p:ph type="body" idx="1"/>
          </p:nvPr>
        </p:nvSpPr>
        <p:spPr>
          <a:xfrm>
            <a:off x="390500" y="1060675"/>
            <a:ext cx="8357100" cy="35850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500"/>
              <a:t>　画面の左側の部分が</a:t>
            </a:r>
            <a:r>
              <a:rPr lang="ja" sz="2900">
                <a:solidFill>
                  <a:srgbClr val="FF0000"/>
                </a:solidFill>
              </a:rPr>
              <a:t>Ｒの本体</a:t>
            </a:r>
            <a:r>
              <a:rPr lang="ja" sz="2500"/>
              <a:t>の部分で、ここに命令を入力するなど操作を行います。右上の部分には</a:t>
            </a:r>
            <a:r>
              <a:rPr lang="ja" sz="2900">
                <a:solidFill>
                  <a:srgbClr val="FF0000"/>
                </a:solidFill>
              </a:rPr>
              <a:t>設定した変数</a:t>
            </a:r>
            <a:r>
              <a:rPr lang="ja" sz="2500"/>
              <a:t>や</a:t>
            </a:r>
            <a:r>
              <a:rPr lang="ja" sz="2900">
                <a:solidFill>
                  <a:srgbClr val="FF0000"/>
                </a:solidFill>
              </a:rPr>
              <a:t>自分の入力した履歴</a:t>
            </a:r>
            <a:r>
              <a:rPr lang="ja" sz="2500"/>
              <a:t>を見ることが出来ます。右下の部分は</a:t>
            </a:r>
            <a:r>
              <a:rPr lang="ja" sz="2900">
                <a:solidFill>
                  <a:srgbClr val="FF0000"/>
                </a:solidFill>
              </a:rPr>
              <a:t>フォルダ</a:t>
            </a:r>
            <a:r>
              <a:rPr lang="ja" sz="2500"/>
              <a:t>の</a:t>
            </a:r>
            <a:r>
              <a:rPr lang="ja" sz="2900">
                <a:solidFill>
                  <a:srgbClr val="FF0000"/>
                </a:solidFill>
              </a:rPr>
              <a:t>ファイル</a:t>
            </a:r>
            <a:r>
              <a:rPr lang="ja" sz="2500"/>
              <a:t>、</a:t>
            </a:r>
            <a:r>
              <a:rPr lang="ja" sz="2900">
                <a:solidFill>
                  <a:srgbClr val="FF0000"/>
                </a:solidFill>
              </a:rPr>
              <a:t>描画したグラフ</a:t>
            </a:r>
            <a:r>
              <a:rPr lang="ja" sz="2500"/>
              <a:t>、</a:t>
            </a:r>
            <a:r>
              <a:rPr lang="ja" sz="2500">
                <a:solidFill>
                  <a:srgbClr val="FF0000"/>
                </a:solidFill>
              </a:rPr>
              <a:t>パッケージ</a:t>
            </a:r>
            <a:r>
              <a:rPr lang="ja" sz="2500"/>
              <a:t>やヘルプが表示されます。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500"/>
              <a:t>　画面左の部分に表示される　＞　という記号は、現在入力を受け付けている状態であることを意味しています。これを</a:t>
            </a:r>
            <a:r>
              <a:rPr lang="ja" sz="2900">
                <a:solidFill>
                  <a:srgbClr val="FF0000"/>
                </a:solidFill>
              </a:rPr>
              <a:t>プロンプト</a:t>
            </a:r>
            <a:r>
              <a:rPr lang="ja" sz="2500"/>
              <a:t>といいます。</a:t>
            </a:r>
            <a:endParaRPr sz="25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61" descr="page14image3507497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460" y="-146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6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データの分類を学ぼう</a:t>
            </a:r>
            <a:endParaRPr sz="3600"/>
          </a:p>
        </p:txBody>
      </p:sp>
      <p:sp>
        <p:nvSpPr>
          <p:cNvPr id="261" name="Google Shape;261;p56"/>
          <p:cNvSpPr txBox="1">
            <a:spLocks noGrp="1"/>
          </p:cNvSpPr>
          <p:nvPr>
            <p:ph type="body" idx="1"/>
          </p:nvPr>
        </p:nvSpPr>
        <p:spPr>
          <a:xfrm>
            <a:off x="311085" y="1097050"/>
            <a:ext cx="8688615" cy="36249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ja" sz="2800" dirty="0">
                <a:solidFill>
                  <a:srgbClr val="FF0000"/>
                </a:solidFill>
              </a:rPr>
              <a:t>質的データ</a:t>
            </a:r>
            <a:r>
              <a:rPr lang="ja" sz="2800" dirty="0"/>
              <a:t>〜</a:t>
            </a:r>
            <a:r>
              <a:rPr lang="ja" sz="2800" dirty="0">
                <a:highlight>
                  <a:srgbClr val="FFFF00"/>
                </a:highlight>
              </a:rPr>
              <a:t>量として意味を持たない</a:t>
            </a:r>
            <a:r>
              <a:rPr lang="ja" sz="2400" dirty="0">
                <a:solidFill>
                  <a:srgbClr val="6AA84F"/>
                </a:solidFill>
              </a:rPr>
              <a:t>(心理学・看護学・社会学系)</a:t>
            </a:r>
            <a:endParaRPr sz="2400" dirty="0">
              <a:solidFill>
                <a:srgbClr val="6AA84F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ja" sz="2800" dirty="0">
                <a:solidFill>
                  <a:srgbClr val="0000FF"/>
                </a:solidFill>
              </a:rPr>
              <a:t>名義尺度</a:t>
            </a:r>
            <a:r>
              <a:rPr lang="ja" sz="2800" dirty="0">
                <a:solidFill>
                  <a:schemeClr val="dk1"/>
                </a:solidFill>
              </a:rPr>
              <a:t>…電話番号、生徒番号など区別のため</a:t>
            </a:r>
            <a:endParaRPr sz="28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ja" sz="2800" dirty="0">
                <a:solidFill>
                  <a:srgbClr val="0000FF"/>
                </a:solidFill>
              </a:rPr>
              <a:t>順序尺度</a:t>
            </a:r>
            <a:r>
              <a:rPr lang="ja" sz="2800" dirty="0"/>
              <a:t>…順番だけを表す</a:t>
            </a:r>
            <a:endParaRPr sz="28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ja" sz="2800" dirty="0">
                <a:solidFill>
                  <a:srgbClr val="FF0000"/>
                </a:solidFill>
              </a:rPr>
              <a:t>量的データ</a:t>
            </a:r>
            <a:r>
              <a:rPr lang="ja" sz="2800" dirty="0"/>
              <a:t>〜</a:t>
            </a:r>
            <a:r>
              <a:rPr lang="ja" sz="2800" dirty="0">
                <a:highlight>
                  <a:srgbClr val="FFFF00"/>
                </a:highlight>
              </a:rPr>
              <a:t>値自体を足したり引いたり出来る</a:t>
            </a:r>
            <a:r>
              <a:rPr lang="ja" sz="2400" dirty="0">
                <a:solidFill>
                  <a:srgbClr val="6AA84F"/>
                </a:solidFill>
              </a:rPr>
              <a:t>(自然科学系)</a:t>
            </a:r>
            <a:endParaRPr sz="28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ja" sz="2800" dirty="0">
                <a:solidFill>
                  <a:srgbClr val="0000FF"/>
                </a:solidFill>
              </a:rPr>
              <a:t>間隔尺度</a:t>
            </a:r>
            <a:r>
              <a:rPr lang="ja" sz="2800" dirty="0">
                <a:solidFill>
                  <a:schemeClr val="dk1"/>
                </a:solidFill>
              </a:rPr>
              <a:t>…温度や身長、それぞれの差に意味</a:t>
            </a:r>
            <a:endParaRPr sz="28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ja" sz="2800" dirty="0">
                <a:solidFill>
                  <a:srgbClr val="0000FF"/>
                </a:solidFill>
              </a:rPr>
              <a:t>比例尺度</a:t>
            </a:r>
            <a:r>
              <a:rPr lang="ja" sz="2800" dirty="0">
                <a:solidFill>
                  <a:schemeClr val="dk1"/>
                </a:solidFill>
              </a:rPr>
              <a:t>…間隔だけでなく比が意味</a:t>
            </a:r>
            <a:endParaRPr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C817DF-ECD4-43D7-8F04-CE8D41484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kumimoji="1" lang="ja-JP" altLang="en-US">
                <a:solidFill>
                  <a:srgbClr val="FF0000"/>
                </a:solidFill>
              </a:rPr>
              <a:t>ここで、理解度チェック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8D25F87-8A65-F63B-4E6C-2F81621F0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2975527"/>
            <a:ext cx="8520600" cy="792600"/>
          </a:xfrm>
          <a:solidFill>
            <a:srgbClr val="FFFF00"/>
          </a:solidFill>
        </p:spPr>
        <p:txBody>
          <a:bodyPr/>
          <a:lstStyle/>
          <a:p>
            <a:r>
              <a:rPr kumimoji="1" lang="ja-JP" altLang="en-US"/>
              <a:t>講義後</a:t>
            </a:r>
          </a:p>
        </p:txBody>
      </p:sp>
    </p:spTree>
    <p:extLst>
      <p:ext uri="{BB962C8B-B14F-4D97-AF65-F5344CB8AC3E}">
        <p14:creationId xmlns:p14="http://schemas.microsoft.com/office/powerpoint/2010/main" val="1678802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2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① Ｒ で計算しよう-1</a:t>
            </a:r>
            <a:endParaRPr sz="3600"/>
          </a:p>
        </p:txBody>
      </p:sp>
      <p:sp>
        <p:nvSpPr>
          <p:cNvPr id="300" name="Google Shape;300;p62"/>
          <p:cNvSpPr txBox="1">
            <a:spLocks noGrp="1"/>
          </p:cNvSpPr>
          <p:nvPr>
            <p:ph type="body" idx="1"/>
          </p:nvPr>
        </p:nvSpPr>
        <p:spPr>
          <a:xfrm>
            <a:off x="207390" y="952750"/>
            <a:ext cx="8692010" cy="37830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 dirty="0">
                <a:solidFill>
                  <a:srgbClr val="0000FF"/>
                </a:solidFill>
              </a:rPr>
              <a:t>ソース部分</a:t>
            </a:r>
            <a:r>
              <a:rPr lang="ja" sz="3000" dirty="0"/>
              <a:t>に以下のように計算の式を入力しよう。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 dirty="0"/>
              <a:t>　1+1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 dirty="0"/>
              <a:t>　5*6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 dirty="0"/>
              <a:t>　5^3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 dirty="0"/>
              <a:t>入力できれば、この3行を選択した状態で、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 dirty="0"/>
              <a:t>「Ctrl」キーを押したまま「Enter」。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 dirty="0">
                <a:solidFill>
                  <a:srgbClr val="0000FF"/>
                </a:solidFill>
              </a:rPr>
              <a:t>コンソール部分</a:t>
            </a:r>
            <a:r>
              <a:rPr lang="ja" sz="3000" dirty="0"/>
              <a:t>に</a:t>
            </a:r>
            <a:r>
              <a:rPr lang="ja" sz="3000" dirty="0">
                <a:solidFill>
                  <a:srgbClr val="FF0000"/>
                </a:solidFill>
                <a:highlight>
                  <a:srgbClr val="FFFF00"/>
                </a:highlight>
              </a:rPr>
              <a:t>式と計算結果</a:t>
            </a:r>
            <a:r>
              <a:rPr lang="ja" sz="3000" dirty="0"/>
              <a:t>が表示される。</a:t>
            </a:r>
            <a:endParaRPr sz="3000" dirty="0"/>
          </a:p>
        </p:txBody>
      </p:sp>
      <p:sp>
        <p:nvSpPr>
          <p:cNvPr id="301" name="Google Shape;301;p62"/>
          <p:cNvSpPr/>
          <p:nvPr/>
        </p:nvSpPr>
        <p:spPr>
          <a:xfrm>
            <a:off x="466360" y="1527149"/>
            <a:ext cx="1744800" cy="13482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3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① Ｒ で計算しよう-2　</a:t>
            </a:r>
            <a:r>
              <a:rPr lang="ja" sz="3600">
                <a:solidFill>
                  <a:srgbClr val="FF0000"/>
                </a:solidFill>
              </a:rPr>
              <a:t>代入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307" name="Google Shape;307;p63"/>
          <p:cNvSpPr txBox="1">
            <a:spLocks noGrp="1"/>
          </p:cNvSpPr>
          <p:nvPr>
            <p:ph type="body" idx="1"/>
          </p:nvPr>
        </p:nvSpPr>
        <p:spPr>
          <a:xfrm>
            <a:off x="390500" y="952750"/>
            <a:ext cx="8659500" cy="37716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>
                <a:highlight>
                  <a:srgbClr val="FFFF00"/>
                </a:highlight>
              </a:rPr>
              <a:t>&lt;- の記号(</a:t>
            </a:r>
            <a:r>
              <a:rPr lang="ja" sz="3000">
                <a:solidFill>
                  <a:srgbClr val="0000FF"/>
                </a:solidFill>
                <a:highlight>
                  <a:srgbClr val="FFFF00"/>
                </a:highlight>
              </a:rPr>
              <a:t>&lt;と-を続けて入力</a:t>
            </a:r>
            <a:r>
              <a:rPr lang="ja" sz="3000">
                <a:highlight>
                  <a:srgbClr val="FFFF00"/>
                </a:highlight>
              </a:rPr>
              <a:t>)</a:t>
            </a:r>
            <a:r>
              <a:rPr lang="ja" sz="3000"/>
              <a:t>で、変数に値を代入できます。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0000FF"/>
                </a:solidFill>
              </a:rPr>
              <a:t>ソース部分</a:t>
            </a:r>
            <a:r>
              <a:rPr lang="ja" sz="3000"/>
              <a:t>に以下のように入力し、計算させよう。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　x &lt;- 5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　y &lt;- 3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　x*y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さらに、xをyで</a:t>
            </a:r>
            <a:r>
              <a:rPr lang="ja" sz="3000">
                <a:solidFill>
                  <a:srgbClr val="FF0000"/>
                </a:solidFill>
              </a:rPr>
              <a:t>割ったあまり</a:t>
            </a:r>
            <a:r>
              <a:rPr lang="ja" sz="3000"/>
              <a:t>を表示させる式を作り、これらの行を実行する。</a:t>
            </a:r>
            <a:endParaRPr sz="3000"/>
          </a:p>
        </p:txBody>
      </p:sp>
      <p:sp>
        <p:nvSpPr>
          <p:cNvPr id="308" name="Google Shape;308;p63"/>
          <p:cNvSpPr/>
          <p:nvPr/>
        </p:nvSpPr>
        <p:spPr>
          <a:xfrm>
            <a:off x="682875" y="2499432"/>
            <a:ext cx="1812600" cy="12690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4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① Ｒ で計算しよう-3　</a:t>
            </a:r>
            <a:r>
              <a:rPr lang="ja" sz="3600">
                <a:solidFill>
                  <a:srgbClr val="FF0000"/>
                </a:solidFill>
              </a:rPr>
              <a:t>プログラムしてみよう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314" name="Google Shape;314;p64"/>
          <p:cNvSpPr txBox="1">
            <a:spLocks noGrp="1"/>
          </p:cNvSpPr>
          <p:nvPr>
            <p:ph type="body" idx="1"/>
          </p:nvPr>
        </p:nvSpPr>
        <p:spPr>
          <a:xfrm>
            <a:off x="238700" y="963600"/>
            <a:ext cx="8508900" cy="3682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１学期習った「ループ」をプログラムし、１から５までの整数の和を計算してみよう。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ヒント</a:t>
            </a:r>
            <a:r>
              <a:rPr lang="ja" sz="3000"/>
              <a:t>：</a:t>
            </a:r>
            <a:r>
              <a:rPr lang="ja" sz="3000">
                <a:solidFill>
                  <a:srgbClr val="0000FF"/>
                </a:solidFill>
              </a:rPr>
              <a:t>２つの変数 i ,s を用意し、…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rgbClr val="0000FF"/>
                </a:solidFill>
              </a:rPr>
              <a:t>s &lt;- 0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rgbClr val="0000FF"/>
                </a:solidFill>
              </a:rPr>
              <a:t>for(i in 1:5){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8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② Ｒ で統計値を求めよう-1</a:t>
            </a:r>
            <a:endParaRPr sz="3600"/>
          </a:p>
        </p:txBody>
      </p:sp>
      <p:sp>
        <p:nvSpPr>
          <p:cNvPr id="335" name="Google Shape;335;p68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５人分の身長データを入力し、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400">
                <a:solidFill>
                  <a:srgbClr val="FF0000"/>
                </a:solidFill>
              </a:rPr>
              <a:t>平均</a:t>
            </a:r>
            <a:r>
              <a:rPr lang="ja" sz="3000"/>
              <a:t>・</a:t>
            </a:r>
            <a:r>
              <a:rPr lang="ja" sz="3400">
                <a:solidFill>
                  <a:srgbClr val="FF0000"/>
                </a:solidFill>
              </a:rPr>
              <a:t>分散</a:t>
            </a:r>
            <a:r>
              <a:rPr lang="ja" sz="3000"/>
              <a:t>・</a:t>
            </a:r>
            <a:r>
              <a:rPr lang="ja" sz="3400">
                <a:solidFill>
                  <a:srgbClr val="FF0000"/>
                </a:solidFill>
              </a:rPr>
              <a:t>標準偏差</a:t>
            </a:r>
            <a:r>
              <a:rPr lang="ja" sz="3000"/>
              <a:t>を求めよう。</a:t>
            </a:r>
            <a:endParaRPr sz="3000"/>
          </a:p>
        </p:txBody>
      </p:sp>
      <p:sp>
        <p:nvSpPr>
          <p:cNvPr id="336" name="Google Shape;336;p68"/>
          <p:cNvSpPr/>
          <p:nvPr/>
        </p:nvSpPr>
        <p:spPr>
          <a:xfrm>
            <a:off x="783875" y="2385950"/>
            <a:ext cx="4926000" cy="2102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ja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 &lt;- c(45,80,70,55,50)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ja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mean(x)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ja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var(x)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ja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sd(x)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69" descr="page6image3559355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6" y="-399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0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② Ｒ で統計値を求めよう-2</a:t>
            </a:r>
            <a:endParaRPr sz="3600"/>
          </a:p>
        </p:txBody>
      </p:sp>
      <p:sp>
        <p:nvSpPr>
          <p:cNvPr id="347" name="Google Shape;347;p70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400">
                <a:solidFill>
                  <a:srgbClr val="FF0000"/>
                </a:solidFill>
              </a:rPr>
              <a:t>順位付けの関数 order</a:t>
            </a:r>
            <a:r>
              <a:rPr lang="ja" sz="3000"/>
              <a:t> を使って５人の身長の順位をつけよう。</a:t>
            </a:r>
            <a:endParaRPr sz="3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1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② Ｒ で統計値を求めよう-3</a:t>
            </a:r>
            <a:endParaRPr sz="3600"/>
          </a:p>
        </p:txBody>
      </p:sp>
      <p:sp>
        <p:nvSpPr>
          <p:cNvPr id="353" name="Google Shape;353;p71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偏差値の計算式を調べて、５人の身長の</a:t>
            </a:r>
            <a:r>
              <a:rPr lang="ja" sz="3400">
                <a:solidFill>
                  <a:srgbClr val="FF0000"/>
                </a:solidFill>
              </a:rPr>
              <a:t>偏差値</a:t>
            </a:r>
            <a:r>
              <a:rPr lang="ja" sz="3000"/>
              <a:t>を求めよう。</a:t>
            </a:r>
            <a:r>
              <a:rPr lang="ja" sz="2400">
                <a:solidFill>
                  <a:srgbClr val="0000FF"/>
                </a:solidFill>
              </a:rPr>
              <a:t>（偏差値は統計用語ではありませんが）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ヒント</a:t>
            </a:r>
            <a:r>
              <a:rPr lang="ja" sz="3000"/>
              <a:t>：偏差値の計算式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　</a:t>
            </a:r>
            <a:r>
              <a:rPr lang="ja" sz="3000">
                <a:solidFill>
                  <a:srgbClr val="0000FF"/>
                </a:solidFill>
              </a:rPr>
              <a:t>偏差値＝(各値―平均)÷標準偏差×10＋50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これを、ベクトル形式（配列の形）で出力するには、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　関数 </a:t>
            </a:r>
            <a:r>
              <a:rPr lang="ja" sz="3000">
                <a:solidFill>
                  <a:srgbClr val="0000FF"/>
                </a:solidFill>
              </a:rPr>
              <a:t>hensa</a:t>
            </a:r>
            <a:r>
              <a:rPr lang="ja" sz="3000"/>
              <a:t> を</a:t>
            </a:r>
            <a:r>
              <a:rPr lang="ja" sz="3000">
                <a:solidFill>
                  <a:srgbClr val="0000FF"/>
                </a:solidFill>
              </a:rPr>
              <a:t> </a:t>
            </a:r>
            <a:r>
              <a:rPr lang="ja" sz="3000">
                <a:solidFill>
                  <a:srgbClr val="0000FF"/>
                </a:solidFill>
                <a:highlight>
                  <a:srgbClr val="FFFF00"/>
                </a:highlight>
              </a:rPr>
              <a:t>y &lt;- 10*(x-mean(x))/sd(x)+50</a:t>
            </a:r>
            <a:r>
              <a:rPr lang="ja" sz="3000"/>
              <a:t>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7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③ Ｒ で相関を調べよう-1</a:t>
            </a:r>
            <a:endParaRPr sz="3600"/>
          </a:p>
        </p:txBody>
      </p:sp>
      <p:sp>
        <p:nvSpPr>
          <p:cNvPr id="384" name="Google Shape;384;p77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５人分の身長・体重のデータを入力し、</a:t>
            </a:r>
            <a:r>
              <a:rPr lang="ja" sz="3400">
                <a:solidFill>
                  <a:srgbClr val="FF0000"/>
                </a:solidFill>
              </a:rPr>
              <a:t>共分散var</a:t>
            </a:r>
            <a:r>
              <a:rPr lang="ja" sz="3000"/>
              <a:t>と</a:t>
            </a:r>
            <a:r>
              <a:rPr lang="ja" sz="3400">
                <a:solidFill>
                  <a:srgbClr val="FF0000"/>
                </a:solidFill>
              </a:rPr>
              <a:t>相関cor</a:t>
            </a:r>
            <a:r>
              <a:rPr lang="ja" sz="3000"/>
              <a:t>を求めよう。</a:t>
            </a:r>
            <a:endParaRPr sz="3000"/>
          </a:p>
        </p:txBody>
      </p:sp>
      <p:sp>
        <p:nvSpPr>
          <p:cNvPr id="385" name="Google Shape;385;p77"/>
          <p:cNvSpPr/>
          <p:nvPr/>
        </p:nvSpPr>
        <p:spPr>
          <a:xfrm>
            <a:off x="783875" y="2385950"/>
            <a:ext cx="7458300" cy="2102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ja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height &lt;- c(148,152,154,158,163)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ja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weight &lt;- c(52,54,56,58,60)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ja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var(height,weight)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ja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cor(height,weight)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8"/>
          <p:cNvSpPr txBox="1">
            <a:spLocks noGrp="1"/>
          </p:cNvSpPr>
          <p:nvPr>
            <p:ph type="title"/>
          </p:nvPr>
        </p:nvSpPr>
        <p:spPr>
          <a:xfrm>
            <a:off x="317550" y="3144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③ Ｒ で相関を調べよう-2</a:t>
            </a:r>
            <a:endParaRPr sz="3600"/>
          </a:p>
        </p:txBody>
      </p:sp>
      <p:sp>
        <p:nvSpPr>
          <p:cNvPr id="391" name="Google Shape;391;p78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５人分の身長・体重のデータを混ぜていっぺんに入力した後、行列の形に変換しよう。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ヒント</a:t>
            </a:r>
            <a:r>
              <a:rPr lang="ja" sz="3000"/>
              <a:t>：</a:t>
            </a:r>
            <a:r>
              <a:rPr lang="ja" sz="3000">
                <a:solidFill>
                  <a:srgbClr val="0000FF"/>
                </a:solidFill>
              </a:rPr>
              <a:t>関数 matrix(c(148,52,, , ),nrow=2) を使う</a:t>
            </a:r>
            <a:endParaRPr sz="3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57" descr="page7image3510774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460" y="-146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9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③ Ｒ で相関を調べよう-3</a:t>
            </a:r>
            <a:endParaRPr sz="3600"/>
          </a:p>
        </p:txBody>
      </p:sp>
      <p:sp>
        <p:nvSpPr>
          <p:cNvPr id="397" name="Google Shape;397;p79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５人分の身長・体重を行列にして、</a:t>
            </a:r>
            <a:r>
              <a:rPr lang="ja" sz="3400">
                <a:solidFill>
                  <a:srgbClr val="FF0000"/>
                </a:solidFill>
              </a:rPr>
              <a:t>分散共分散行列</a:t>
            </a:r>
            <a:r>
              <a:rPr lang="ja" sz="3000"/>
              <a:t>と</a:t>
            </a:r>
            <a:r>
              <a:rPr lang="ja" sz="3400">
                <a:solidFill>
                  <a:srgbClr val="FF0000"/>
                </a:solidFill>
              </a:rPr>
              <a:t>相関行列</a:t>
            </a:r>
            <a:r>
              <a:rPr lang="ja" sz="3000"/>
              <a:t>を求めよう。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rgbClr val="FF0000"/>
                </a:solidFill>
              </a:rPr>
              <a:t>ヒント</a:t>
            </a:r>
            <a:r>
              <a:rPr lang="ja" sz="3000">
                <a:solidFill>
                  <a:schemeClr val="dk1"/>
                </a:solidFill>
              </a:rPr>
              <a:t>：</a:t>
            </a:r>
            <a:r>
              <a:rPr lang="ja" sz="3000">
                <a:solidFill>
                  <a:srgbClr val="0000FF"/>
                </a:solidFill>
              </a:rPr>
              <a:t>関数 data.frame(項目1つ目,項目2つ目) を使う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57150"/>
            <a:ext cx="9042399" cy="50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6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④ Ｒ でグラフを描こう-1</a:t>
            </a:r>
            <a:endParaRPr sz="3600"/>
          </a:p>
        </p:txBody>
      </p:sp>
      <p:sp>
        <p:nvSpPr>
          <p:cNvPr id="433" name="Google Shape;433;p86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散布図（ </a:t>
            </a:r>
            <a:r>
              <a:rPr lang="ja" sz="3400">
                <a:solidFill>
                  <a:srgbClr val="FF0000"/>
                </a:solidFill>
              </a:rPr>
              <a:t>plot()</a:t>
            </a:r>
            <a:r>
              <a:rPr lang="ja" sz="3000"/>
              <a:t> という関数を使う）を描こう</a:t>
            </a:r>
            <a:endParaRPr sz="3000"/>
          </a:p>
        </p:txBody>
      </p:sp>
      <p:sp>
        <p:nvSpPr>
          <p:cNvPr id="434" name="Google Shape;434;p86"/>
          <p:cNvSpPr/>
          <p:nvPr/>
        </p:nvSpPr>
        <p:spPr>
          <a:xfrm>
            <a:off x="783875" y="1997625"/>
            <a:ext cx="7458300" cy="2490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height &lt;- c(148,152,154,158,163)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weight &lt;- c(52,54,56,58,60)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 &lt;- data.frame(height,weight)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plot(D,type="n")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text(D,rownames(D))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87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④ Ｒ で</a:t>
            </a:r>
            <a:r>
              <a:rPr lang="ja" sz="3600">
                <a:solidFill>
                  <a:schemeClr val="dk1"/>
                </a:solidFill>
              </a:rPr>
              <a:t>グラフ</a:t>
            </a:r>
            <a:r>
              <a:rPr lang="ja" sz="3600"/>
              <a:t>を描こう-2</a:t>
            </a:r>
            <a:endParaRPr sz="3600"/>
          </a:p>
        </p:txBody>
      </p:sp>
      <p:sp>
        <p:nvSpPr>
          <p:cNvPr id="440" name="Google Shape;440;p87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chemeClr val="dk1"/>
                </a:solidFill>
              </a:rPr>
              <a:t>点を結んで、折れ線グラフを作ろう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rgbClr val="FF0000"/>
                </a:solidFill>
              </a:rPr>
              <a:t>ヒント</a:t>
            </a:r>
            <a:r>
              <a:rPr lang="ja" sz="3000">
                <a:solidFill>
                  <a:schemeClr val="dk1"/>
                </a:solidFill>
              </a:rPr>
              <a:t>：</a:t>
            </a:r>
            <a:r>
              <a:rPr lang="ja" sz="3000">
                <a:solidFill>
                  <a:srgbClr val="0000FF"/>
                </a:solidFill>
              </a:rPr>
              <a:t>plot関数の type を b(両方) に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8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④ Ｒ で</a:t>
            </a:r>
            <a:r>
              <a:rPr lang="ja" sz="3600">
                <a:solidFill>
                  <a:schemeClr val="dk1"/>
                </a:solidFill>
              </a:rPr>
              <a:t>グラフ</a:t>
            </a:r>
            <a:r>
              <a:rPr lang="ja" sz="3600"/>
              <a:t>を描こう-3</a:t>
            </a:r>
            <a:endParaRPr sz="3600"/>
          </a:p>
        </p:txBody>
      </p:sp>
      <p:sp>
        <p:nvSpPr>
          <p:cNvPr id="446" name="Google Shape;446;p88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rgbClr val="FF0000"/>
                </a:solidFill>
              </a:rPr>
              <a:t>ヒント</a:t>
            </a:r>
            <a:r>
              <a:rPr lang="ja" sz="3000">
                <a:solidFill>
                  <a:schemeClr val="dk1"/>
                </a:solidFill>
              </a:rPr>
              <a:t>：</a:t>
            </a:r>
            <a:r>
              <a:rPr lang="ja" sz="3000">
                <a:solidFill>
                  <a:srgbClr val="0000FF"/>
                </a:solidFill>
              </a:rPr>
              <a:t>凡例を表示するよう１行追加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　plot(D,main=”sanmuzu”,xlab=”height”,　〜〜</a:t>
            </a:r>
            <a:endParaRPr sz="30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91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⑤ Ｒ でクロス集計表を作ろう-1</a:t>
            </a:r>
            <a:endParaRPr sz="3600"/>
          </a:p>
        </p:txBody>
      </p:sp>
      <p:sp>
        <p:nvSpPr>
          <p:cNvPr id="462" name="Google Shape;462;p91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5人分の身長と体重のデータからクロス集計しよう</a:t>
            </a:r>
            <a:endParaRPr sz="3000"/>
          </a:p>
        </p:txBody>
      </p:sp>
      <p:sp>
        <p:nvSpPr>
          <p:cNvPr id="463" name="Google Shape;463;p91"/>
          <p:cNvSpPr/>
          <p:nvPr/>
        </p:nvSpPr>
        <p:spPr>
          <a:xfrm>
            <a:off x="231575" y="1997625"/>
            <a:ext cx="8662200" cy="181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test1 &lt;- read.csv("test01utf8.csv",row.names=1,h=T)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altLang="ja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table1 &lt;- table(test1$study,test1$result)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altLang="ja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table2 &lt;- addmargins(table1)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altLang="ja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table2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92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⑤ Ｒ で</a:t>
            </a:r>
            <a:r>
              <a:rPr lang="ja" sz="3600">
                <a:solidFill>
                  <a:schemeClr val="dk1"/>
                </a:solidFill>
              </a:rPr>
              <a:t>クロス集計表を作ろう</a:t>
            </a:r>
            <a:r>
              <a:rPr lang="ja" sz="3600"/>
              <a:t>-2</a:t>
            </a:r>
            <a:endParaRPr sz="3600"/>
          </a:p>
        </p:txBody>
      </p:sp>
      <p:sp>
        <p:nvSpPr>
          <p:cNvPr id="469" name="Google Shape;469;p92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chemeClr val="dk1"/>
                </a:solidFill>
              </a:rPr>
              <a:t>相対度数で表されたクロス集計表を作ろう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rgbClr val="FF0000"/>
                </a:solidFill>
              </a:rPr>
              <a:t>ヒント</a:t>
            </a:r>
            <a:r>
              <a:rPr lang="ja" sz="3000">
                <a:solidFill>
                  <a:schemeClr val="dk1"/>
                </a:solidFill>
              </a:rPr>
              <a:t>：</a:t>
            </a:r>
            <a:r>
              <a:rPr lang="ja" sz="3000">
                <a:solidFill>
                  <a:srgbClr val="0000FF"/>
                </a:solidFill>
              </a:rPr>
              <a:t>prop.table() で、相対度数を計算します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94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⑤ Ｒ で</a:t>
            </a:r>
            <a:r>
              <a:rPr lang="ja" sz="3600">
                <a:solidFill>
                  <a:schemeClr val="dk1"/>
                </a:solidFill>
              </a:rPr>
              <a:t>クロス集計表を作ろう</a:t>
            </a:r>
            <a:r>
              <a:rPr lang="ja" sz="3600"/>
              <a:t>-3</a:t>
            </a:r>
            <a:endParaRPr sz="3600"/>
          </a:p>
        </p:txBody>
      </p:sp>
      <p:sp>
        <p:nvSpPr>
          <p:cNvPr id="480" name="Google Shape;480;p94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chemeClr val="dk1"/>
                </a:solidFill>
              </a:rPr>
              <a:t>３重のクロス集計表を作ろう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rgbClr val="FF0000"/>
                </a:solidFill>
              </a:rPr>
              <a:t>ヒント</a:t>
            </a:r>
            <a:r>
              <a:rPr lang="ja" sz="3000">
                <a:solidFill>
                  <a:schemeClr val="dk1"/>
                </a:solidFill>
              </a:rPr>
              <a:t>：</a:t>
            </a:r>
            <a:r>
              <a:rPr lang="ja" sz="3000">
                <a:solidFill>
                  <a:srgbClr val="0000FF"/>
                </a:solidFill>
              </a:rPr>
              <a:t>用意してあるデータの、３つ目の要素は、sexです。( test1$sex )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ja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今日提出のプリント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95"/>
          <p:cNvSpPr txBox="1">
            <a:spLocks noGrp="1"/>
          </p:cNvSpPr>
          <p:nvPr>
            <p:ph type="body" idx="1"/>
          </p:nvPr>
        </p:nvSpPr>
        <p:spPr>
          <a:xfrm>
            <a:off x="311700" y="1505900"/>
            <a:ext cx="8520600" cy="3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ja"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ja" sz="3400">
                <a:solidFill>
                  <a:srgbClr val="000000"/>
                </a:solidFill>
              </a:rPr>
              <a:t>６</a:t>
            </a:r>
            <a:r>
              <a:rPr lang="ja"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回授業プリント-1</a:t>
            </a:r>
            <a:r>
              <a:rPr lang="ja" sz="3400">
                <a:solidFill>
                  <a:srgbClr val="000000"/>
                </a:solidFill>
              </a:rPr>
              <a:t>、-2、-3、-4、</a:t>
            </a:r>
            <a:r>
              <a:rPr lang="ja" sz="3400">
                <a:solidFill>
                  <a:srgbClr val="000000"/>
                </a:solidFill>
                <a:highlight>
                  <a:srgbClr val="FFFF00"/>
                </a:highlight>
              </a:rPr>
              <a:t>-5、</a:t>
            </a:r>
            <a:endParaRPr sz="3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6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96"/>
          <p:cNvSpPr txBox="1">
            <a:spLocks noGrp="1"/>
          </p:cNvSpPr>
          <p:nvPr>
            <p:ph type="title"/>
          </p:nvPr>
        </p:nvSpPr>
        <p:spPr>
          <a:xfrm>
            <a:off x="241650" y="290767"/>
            <a:ext cx="8508900" cy="6381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>
                <a:solidFill>
                  <a:srgbClr val="0000FF"/>
                </a:solidFill>
              </a:rPr>
              <a:t>課題−６　Rで確率分布</a:t>
            </a:r>
            <a:endParaRPr sz="3500">
              <a:solidFill>
                <a:srgbClr val="0000FF"/>
              </a:solidFill>
            </a:endParaRPr>
          </a:p>
        </p:txBody>
      </p:sp>
      <p:sp>
        <p:nvSpPr>
          <p:cNvPr id="492" name="Google Shape;492;p96"/>
          <p:cNvSpPr txBox="1">
            <a:spLocks noGrp="1"/>
          </p:cNvSpPr>
          <p:nvPr>
            <p:ph type="body" idx="1"/>
          </p:nvPr>
        </p:nvSpPr>
        <p:spPr>
          <a:xfrm>
            <a:off x="393450" y="928875"/>
            <a:ext cx="8357100" cy="35691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確率分布</a:t>
            </a:r>
            <a:r>
              <a:rPr lang="ja" sz="3000"/>
              <a:t>：確率変数と確率の対応。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0000FF"/>
                </a:solidFill>
              </a:rPr>
              <a:t>　</a:t>
            </a:r>
            <a:r>
              <a:rPr lang="ja" sz="3000">
                <a:solidFill>
                  <a:srgbClr val="FF0000"/>
                </a:solidFill>
              </a:rPr>
              <a:t>dnorm()</a:t>
            </a:r>
            <a:r>
              <a:rPr lang="ja" sz="3000">
                <a:solidFill>
                  <a:srgbClr val="0000FF"/>
                </a:solidFill>
              </a:rPr>
              <a:t> 正規分布、　</a:t>
            </a:r>
            <a:r>
              <a:rPr lang="ja" sz="3000">
                <a:solidFill>
                  <a:srgbClr val="FF0000"/>
                </a:solidFill>
              </a:rPr>
              <a:t>dbinom()</a:t>
            </a:r>
            <a:r>
              <a:rPr lang="ja" sz="3000">
                <a:solidFill>
                  <a:srgbClr val="0000FF"/>
                </a:solidFill>
              </a:rPr>
              <a:t> 二項分布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0000FF"/>
                </a:solidFill>
              </a:rPr>
              <a:t>　</a:t>
            </a:r>
            <a:r>
              <a:rPr lang="ja" sz="3000">
                <a:solidFill>
                  <a:srgbClr val="FF0000"/>
                </a:solidFill>
              </a:rPr>
              <a:t>dchisq()</a:t>
            </a:r>
            <a:r>
              <a:rPr lang="ja" sz="3000">
                <a:solidFill>
                  <a:srgbClr val="0000FF"/>
                </a:solidFill>
              </a:rPr>
              <a:t> カイ2乗分布、　</a:t>
            </a:r>
            <a:r>
              <a:rPr lang="ja" sz="3000">
                <a:solidFill>
                  <a:srgbClr val="FF0000"/>
                </a:solidFill>
              </a:rPr>
              <a:t>dt()</a:t>
            </a:r>
            <a:r>
              <a:rPr lang="ja" sz="3000">
                <a:solidFill>
                  <a:srgbClr val="0000FF"/>
                </a:solidFill>
              </a:rPr>
              <a:t> ｔ分布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母集団</a:t>
            </a:r>
            <a:r>
              <a:rPr lang="ja" sz="3000"/>
              <a:t>：調査したいと思う対象、その全体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標本</a:t>
            </a:r>
            <a:r>
              <a:rPr lang="ja" sz="3000"/>
              <a:t>：調査したいと思う集団から抽出した部分集合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サンプリング</a:t>
            </a:r>
            <a:r>
              <a:rPr lang="ja" sz="3000"/>
              <a:t>：母集団から標本を抽出すること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65" descr="page2image3559444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4782" y="138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99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⑥ Ｒ で確率分布を表そう-1</a:t>
            </a:r>
            <a:endParaRPr sz="3600"/>
          </a:p>
        </p:txBody>
      </p:sp>
      <p:sp>
        <p:nvSpPr>
          <p:cNvPr id="508" name="Google Shape;508;p99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確率変数を-3から+3までの範囲で変化させた結果を0.01区切りで分けた正規分布のグラフ</a:t>
            </a:r>
            <a:endParaRPr sz="3000"/>
          </a:p>
        </p:txBody>
      </p:sp>
      <p:sp>
        <p:nvSpPr>
          <p:cNvPr id="509" name="Google Shape;509;p99"/>
          <p:cNvSpPr/>
          <p:nvPr/>
        </p:nvSpPr>
        <p:spPr>
          <a:xfrm>
            <a:off x="620375" y="2301375"/>
            <a:ext cx="7742400" cy="1760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ja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 &lt;- seq(from=-3,to=3, by=0.01)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ja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norm_probs &lt;- dnorm(x=x,mean=0,sd=1)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ja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plot(x=x,y=norm_probs,type="l")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01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>
                <a:solidFill>
                  <a:schemeClr val="dk1"/>
                </a:solidFill>
              </a:rPr>
              <a:t>⑥</a:t>
            </a:r>
            <a:r>
              <a:rPr lang="ja" sz="3600"/>
              <a:t> Ｒ で</a:t>
            </a:r>
            <a:r>
              <a:rPr lang="ja" sz="3600">
                <a:solidFill>
                  <a:schemeClr val="dk1"/>
                </a:solidFill>
              </a:rPr>
              <a:t>確率分布を表そう</a:t>
            </a:r>
            <a:r>
              <a:rPr lang="ja" sz="3600"/>
              <a:t>-2</a:t>
            </a:r>
            <a:endParaRPr sz="3600"/>
          </a:p>
        </p:txBody>
      </p:sp>
      <p:sp>
        <p:nvSpPr>
          <p:cNvPr id="520" name="Google Shape;520;p101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chemeClr val="dk1"/>
                </a:solidFill>
              </a:rPr>
              <a:t>表が出る確率が0.2でコインを投げた回数が１０回であるときの二項分布のグラフを描こう。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rgbClr val="FF0000"/>
                </a:solidFill>
              </a:rPr>
              <a:t>ヒント</a:t>
            </a:r>
            <a:r>
              <a:rPr lang="ja" sz="3000">
                <a:solidFill>
                  <a:schemeClr val="dk1"/>
                </a:solidFill>
              </a:rPr>
              <a:t>：</a:t>
            </a:r>
            <a:r>
              <a:rPr lang="ja" sz="3000">
                <a:solidFill>
                  <a:srgbClr val="0000FF"/>
                </a:solidFill>
              </a:rPr>
              <a:t>二項分布は dbinom(x=表が出る回数,size=投げた回数,prob=成功確率) を使います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rgbClr val="0000FF"/>
                </a:solidFill>
              </a:rPr>
              <a:t>10回繰り返すので　</a:t>
            </a:r>
            <a:r>
              <a:rPr lang="ja" sz="3000">
                <a:solidFill>
                  <a:srgbClr val="FF0000"/>
                </a:solidFill>
              </a:rPr>
              <a:t>x &lt;- 0:10</a:t>
            </a:r>
            <a:r>
              <a:rPr lang="ja" sz="3000">
                <a:solidFill>
                  <a:srgbClr val="0000FF"/>
                </a:solidFill>
              </a:rPr>
              <a:t>　をはじめに書く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02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>
                <a:solidFill>
                  <a:schemeClr val="dk1"/>
                </a:solidFill>
              </a:rPr>
              <a:t>⑥</a:t>
            </a:r>
            <a:r>
              <a:rPr lang="ja" sz="3600"/>
              <a:t> Ｒ で</a:t>
            </a:r>
            <a:r>
              <a:rPr lang="ja" sz="3600">
                <a:solidFill>
                  <a:schemeClr val="dk1"/>
                </a:solidFill>
              </a:rPr>
              <a:t>確率分布を表そう</a:t>
            </a:r>
            <a:r>
              <a:rPr lang="ja" sz="3600"/>
              <a:t>-3</a:t>
            </a:r>
            <a:endParaRPr sz="3600"/>
          </a:p>
        </p:txBody>
      </p:sp>
      <p:sp>
        <p:nvSpPr>
          <p:cNvPr id="526" name="Google Shape;526;p102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chemeClr val="dk1"/>
                </a:solidFill>
              </a:rPr>
              <a:t>二項分布で、上記の試行で表が３枚以下になる確率を求めよう。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rgbClr val="FF0000"/>
                </a:solidFill>
              </a:rPr>
              <a:t>ヒント</a:t>
            </a:r>
            <a:r>
              <a:rPr lang="ja" sz="3000">
                <a:solidFill>
                  <a:schemeClr val="dk1"/>
                </a:solidFill>
              </a:rPr>
              <a:t>：</a:t>
            </a:r>
            <a:r>
              <a:rPr lang="ja" sz="3000">
                <a:solidFill>
                  <a:srgbClr val="0000FF"/>
                </a:solidFill>
              </a:rPr>
              <a:t>累積分布関数は pbinom(q=表が出る回数,size=投げた回数,prob=成功確率) の式で表されます。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　　　０．８７９１２６１</a:t>
            </a:r>
            <a:endParaRPr sz="30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03"/>
          <p:cNvSpPr txBox="1">
            <a:spLocks noGrp="1"/>
          </p:cNvSpPr>
          <p:nvPr>
            <p:ph type="title"/>
          </p:nvPr>
        </p:nvSpPr>
        <p:spPr>
          <a:xfrm>
            <a:off x="241650" y="290767"/>
            <a:ext cx="8508900" cy="6381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>
                <a:solidFill>
                  <a:srgbClr val="0000FF"/>
                </a:solidFill>
              </a:rPr>
              <a:t>課題−７　Rで検定を行おう</a:t>
            </a:r>
            <a:endParaRPr sz="3500">
              <a:solidFill>
                <a:srgbClr val="0000FF"/>
              </a:solidFill>
            </a:endParaRPr>
          </a:p>
        </p:txBody>
      </p:sp>
      <p:sp>
        <p:nvSpPr>
          <p:cNvPr id="532" name="Google Shape;532;p103"/>
          <p:cNvSpPr txBox="1">
            <a:spLocks noGrp="1"/>
          </p:cNvSpPr>
          <p:nvPr>
            <p:ph type="body" idx="1"/>
          </p:nvPr>
        </p:nvSpPr>
        <p:spPr>
          <a:xfrm>
            <a:off x="393450" y="928875"/>
            <a:ext cx="8357100" cy="35691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検定</a:t>
            </a:r>
            <a:r>
              <a:rPr lang="ja" sz="3000"/>
              <a:t>：母集団からランダムに抽出されたデータをもとに、母集団の傾向などを探したり、何らかの判断を下したりする。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帰無仮説</a:t>
            </a:r>
            <a:r>
              <a:rPr lang="ja" sz="3000"/>
              <a:t>：仮説検定を行うために立てる仮説</a:t>
            </a:r>
            <a:r>
              <a:rPr lang="ja" sz="3000">
                <a:solidFill>
                  <a:srgbClr val="0000FF"/>
                </a:solidFill>
              </a:rPr>
              <a:t>(棄却されることを想定して立てる仮説)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対立仮説</a:t>
            </a:r>
            <a:r>
              <a:rPr lang="ja" sz="3000"/>
              <a:t>：帰無仮説に対立する仮説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有意水準</a:t>
            </a:r>
            <a:r>
              <a:rPr lang="ja" sz="3000"/>
              <a:t>：検定のときに用いる判断基準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07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⑦ Ｒ で</a:t>
            </a:r>
            <a:r>
              <a:rPr lang="ja" sz="3600">
                <a:solidFill>
                  <a:schemeClr val="dk1"/>
                </a:solidFill>
              </a:rPr>
              <a:t>統計検定をしよう</a:t>
            </a:r>
            <a:r>
              <a:rPr lang="ja" sz="3600"/>
              <a:t>-1</a:t>
            </a:r>
            <a:endParaRPr sz="3600"/>
          </a:p>
        </p:txBody>
      </p:sp>
      <p:sp>
        <p:nvSpPr>
          <p:cNvPr id="553" name="Google Shape;553;p107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10回投げて8回が表だったコインは、表が出る確率が0.5より大きいイカサマコインだとみなせるか？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0000FF"/>
                </a:solidFill>
              </a:rPr>
              <a:t>p - value が0.05より大きくなるはずです。</a:t>
            </a:r>
            <a:endParaRPr sz="3000">
              <a:solidFill>
                <a:srgbClr val="0000FF"/>
              </a:solidFill>
            </a:endParaRPr>
          </a:p>
        </p:txBody>
      </p:sp>
      <p:sp>
        <p:nvSpPr>
          <p:cNvPr id="554" name="Google Shape;554;p107"/>
          <p:cNvSpPr/>
          <p:nvPr/>
        </p:nvSpPr>
        <p:spPr>
          <a:xfrm>
            <a:off x="390500" y="2935325"/>
            <a:ext cx="8143200" cy="929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binom.test(x=8,n=10,alternative="greater")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08"/>
          <p:cNvSpPr txBox="1">
            <a:spLocks noGrp="1"/>
          </p:cNvSpPr>
          <p:nvPr>
            <p:ph type="title"/>
          </p:nvPr>
        </p:nvSpPr>
        <p:spPr>
          <a:xfrm>
            <a:off x="314600" y="266150"/>
            <a:ext cx="8508900" cy="11880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⑦ </a:t>
            </a:r>
            <a:r>
              <a:rPr lang="ja" sz="3600">
                <a:solidFill>
                  <a:schemeClr val="dk1"/>
                </a:solidFill>
              </a:rPr>
              <a:t>Ｒ で統計検定をしよう</a:t>
            </a:r>
            <a:r>
              <a:rPr lang="ja" sz="3600"/>
              <a:t>-2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　　カイ2乗検定（χ2検定）　</a:t>
            </a:r>
            <a:r>
              <a:rPr lang="ja" sz="3000">
                <a:solidFill>
                  <a:srgbClr val="38761D"/>
                </a:solidFill>
              </a:rPr>
              <a:t>ΧはXじゃないよ</a:t>
            </a:r>
            <a:endParaRPr sz="3000">
              <a:solidFill>
                <a:srgbClr val="38761D"/>
              </a:solidFill>
            </a:endParaRPr>
          </a:p>
        </p:txBody>
      </p:sp>
      <p:sp>
        <p:nvSpPr>
          <p:cNvPr id="560" name="Google Shape;560;p108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rgbClr val="FF0000"/>
                </a:solidFill>
              </a:rPr>
              <a:t>ヒント</a:t>
            </a:r>
            <a:r>
              <a:rPr lang="ja" sz="3000">
                <a:solidFill>
                  <a:schemeClr val="dk1"/>
                </a:solidFill>
              </a:rPr>
              <a:t>：</a:t>
            </a:r>
            <a:r>
              <a:rPr lang="ja" sz="3000">
                <a:solidFill>
                  <a:srgbClr val="0000FF"/>
                </a:solidFill>
              </a:rPr>
              <a:t>カイ2乗検定は chisq.test(クロス集計表の名前,correct=FALSE)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はじめに２行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fish_chicken &lt;- read.csv("fish-chicken.csv")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t_fish_chicken &lt;- table(fish_chicken)</a:t>
            </a:r>
            <a:endParaRPr sz="30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09"/>
          <p:cNvSpPr txBox="1">
            <a:spLocks noGrp="1"/>
          </p:cNvSpPr>
          <p:nvPr>
            <p:ph type="title"/>
          </p:nvPr>
        </p:nvSpPr>
        <p:spPr>
          <a:xfrm>
            <a:off x="314600" y="349692"/>
            <a:ext cx="8508900" cy="5790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100"/>
              <a:t>カイ2乗分布</a:t>
            </a:r>
            <a:endParaRPr sz="3100"/>
          </a:p>
        </p:txBody>
      </p:sp>
      <p:pic>
        <p:nvPicPr>
          <p:cNvPr id="566" name="Google Shape;566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250" y="928700"/>
            <a:ext cx="8162251" cy="3865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11"/>
          <p:cNvSpPr txBox="1">
            <a:spLocks noGrp="1"/>
          </p:cNvSpPr>
          <p:nvPr>
            <p:ph type="title"/>
          </p:nvPr>
        </p:nvSpPr>
        <p:spPr>
          <a:xfrm>
            <a:off x="314600" y="266151"/>
            <a:ext cx="8508900" cy="13653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⑦ </a:t>
            </a:r>
            <a:r>
              <a:rPr lang="ja" sz="3600">
                <a:solidFill>
                  <a:schemeClr val="dk1"/>
                </a:solidFill>
              </a:rPr>
              <a:t>Ｒ で統計検定をしよう</a:t>
            </a:r>
            <a:r>
              <a:rPr lang="ja" sz="3600"/>
              <a:t>-3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　　t検定</a:t>
            </a:r>
            <a:endParaRPr sz="3600"/>
          </a:p>
        </p:txBody>
      </p:sp>
      <p:sp>
        <p:nvSpPr>
          <p:cNvPr id="577" name="Google Shape;577;p111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rgbClr val="FF0000"/>
                </a:solidFill>
              </a:rPr>
              <a:t>ヒント</a:t>
            </a:r>
            <a:r>
              <a:rPr lang="ja" sz="3000">
                <a:solidFill>
                  <a:schemeClr val="dk1"/>
                </a:solidFill>
              </a:rPr>
              <a:t>：</a:t>
            </a:r>
            <a:r>
              <a:rPr lang="ja" sz="3000">
                <a:solidFill>
                  <a:srgbClr val="0000FF"/>
                </a:solidFill>
              </a:rPr>
              <a:t>t検定は t.test(x= ベクトル ,mu=平均値) 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chemeClr val="dk1"/>
                </a:solidFill>
              </a:rPr>
              <a:t>はじめに２行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chemeClr val="dk1"/>
                </a:solidFill>
              </a:rPr>
              <a:t>parts &lt;- read.csv("parts-weight.csv")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chemeClr val="dk1"/>
                </a:solidFill>
              </a:rPr>
              <a:t>head(parts,n=3)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0000FF"/>
                </a:solidFill>
              </a:rPr>
              <a:t>　　</a:t>
            </a:r>
            <a:r>
              <a:rPr lang="ja">
                <a:solidFill>
                  <a:srgbClr val="0000FF"/>
                </a:solidFill>
                <a:highlight>
                  <a:srgbClr val="FFFFFF"/>
                </a:highlight>
                <a:latin typeface="Ubuntu Mono"/>
                <a:ea typeface="Ubuntu Mono"/>
                <a:cs typeface="Ubuntu Mono"/>
                <a:sym typeface="Ubuntu Mono"/>
              </a:rPr>
              <a:t>mean of x </a:t>
            </a:r>
            <a:endParaRPr>
              <a:solidFill>
                <a:srgbClr val="0000FF"/>
              </a:solidFill>
              <a:highlight>
                <a:srgbClr val="FFFFFF"/>
              </a:highlight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0000FF"/>
                </a:solidFill>
                <a:highlight>
                  <a:srgbClr val="FFFFFF"/>
                </a:highlight>
                <a:latin typeface="Ubuntu Mono"/>
                <a:ea typeface="Ubuntu Mono"/>
                <a:cs typeface="Ubuntu Mono"/>
                <a:sym typeface="Ubuntu Mono"/>
              </a:rPr>
              <a:t>　　  10.0114</a:t>
            </a:r>
            <a:endParaRPr>
              <a:solidFill>
                <a:srgbClr val="0000FF"/>
              </a:solidFill>
              <a:highlight>
                <a:srgbClr val="FFFFFF"/>
              </a:highlight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12"/>
          <p:cNvSpPr txBox="1">
            <a:spLocks noGrp="1"/>
          </p:cNvSpPr>
          <p:nvPr>
            <p:ph type="title"/>
          </p:nvPr>
        </p:nvSpPr>
        <p:spPr>
          <a:xfrm>
            <a:off x="241650" y="290767"/>
            <a:ext cx="8508900" cy="6381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>
                <a:solidFill>
                  <a:srgbClr val="0000FF"/>
                </a:solidFill>
              </a:rPr>
              <a:t>課題−８　Rで回帰分析を行おう</a:t>
            </a:r>
            <a:endParaRPr sz="3500">
              <a:solidFill>
                <a:srgbClr val="0000FF"/>
              </a:solidFill>
            </a:endParaRPr>
          </a:p>
        </p:txBody>
      </p:sp>
      <p:sp>
        <p:nvSpPr>
          <p:cNvPr id="583" name="Google Shape;583;p112"/>
          <p:cNvSpPr txBox="1">
            <a:spLocks noGrp="1"/>
          </p:cNvSpPr>
          <p:nvPr>
            <p:ph type="body" idx="1"/>
          </p:nvPr>
        </p:nvSpPr>
        <p:spPr>
          <a:xfrm>
            <a:off x="393450" y="928875"/>
            <a:ext cx="8357100" cy="35691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回帰分析</a:t>
            </a:r>
            <a:r>
              <a:rPr lang="ja" sz="3000"/>
              <a:t>：求めたい値をその他の値を用いて表そうとする方法。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説明変数</a:t>
            </a:r>
            <a:r>
              <a:rPr lang="ja" sz="3000"/>
              <a:t>：目的の値を計算するための値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目的変数</a:t>
            </a:r>
            <a:r>
              <a:rPr lang="ja" sz="3000"/>
              <a:t>：求めたい値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単回帰分析</a:t>
            </a:r>
            <a:r>
              <a:rPr lang="ja" sz="3000"/>
              <a:t>：求めたい値を１つの変数で表そうとするもの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重回帰分析</a:t>
            </a:r>
            <a:r>
              <a:rPr lang="ja" sz="3000"/>
              <a:t>：２つ以上の説明変数で表すもの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13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⑧ Ｒ で</a:t>
            </a:r>
            <a:r>
              <a:rPr lang="ja" sz="3600">
                <a:solidFill>
                  <a:schemeClr val="dk1"/>
                </a:solidFill>
              </a:rPr>
              <a:t>回帰分析をしよう</a:t>
            </a:r>
            <a:r>
              <a:rPr lang="ja" sz="3600"/>
              <a:t>-1</a:t>
            </a:r>
            <a:endParaRPr sz="3600"/>
          </a:p>
        </p:txBody>
      </p:sp>
      <p:sp>
        <p:nvSpPr>
          <p:cNvPr id="589" name="Google Shape;589;p113"/>
          <p:cNvSpPr txBox="1">
            <a:spLocks noGrp="1"/>
          </p:cNvSpPr>
          <p:nvPr>
            <p:ph type="body" idx="1"/>
          </p:nvPr>
        </p:nvSpPr>
        <p:spPr>
          <a:xfrm>
            <a:off x="208350" y="1028950"/>
            <a:ext cx="8789400" cy="37635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R内に用意されている15人のアメリカ人女性の身長と体重のデータ women を使って、回帰分析してみよう。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出て来た数字の、左が切片</a:t>
            </a:r>
            <a:r>
              <a:rPr lang="ja" sz="1800">
                <a:solidFill>
                  <a:srgbClr val="0000FF"/>
                </a:solidFill>
              </a:rPr>
              <a:t>（-87.52）</a:t>
            </a:r>
            <a:r>
              <a:rPr lang="ja" sz="3000"/>
              <a:t>、右が傾き</a:t>
            </a:r>
            <a:r>
              <a:rPr lang="ja" sz="1800">
                <a:solidFill>
                  <a:srgbClr val="0000FF"/>
                </a:solidFill>
              </a:rPr>
              <a:t>（3.45）</a:t>
            </a:r>
            <a:r>
              <a:rPr lang="ja" sz="3000"/>
              <a:t>である</a:t>
            </a:r>
            <a:endParaRPr sz="3000"/>
          </a:p>
        </p:txBody>
      </p:sp>
      <p:sp>
        <p:nvSpPr>
          <p:cNvPr id="590" name="Google Shape;590;p113"/>
          <p:cNvSpPr/>
          <p:nvPr/>
        </p:nvSpPr>
        <p:spPr>
          <a:xfrm>
            <a:off x="783875" y="2132100"/>
            <a:ext cx="7458300" cy="1540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w1 &lt;- women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w2 &lt;- lm(weight~height,data=w1)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" alt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w2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66" descr="page4image3559254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166" y="-3995"/>
            <a:ext cx="9158204" cy="5151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15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⑧ </a:t>
            </a:r>
            <a:r>
              <a:rPr lang="ja" sz="3600">
                <a:solidFill>
                  <a:schemeClr val="dk1"/>
                </a:solidFill>
              </a:rPr>
              <a:t>Ｒ で回帰分析をしよう</a:t>
            </a:r>
            <a:r>
              <a:rPr lang="ja" sz="3600"/>
              <a:t>-2</a:t>
            </a:r>
            <a:endParaRPr sz="3600"/>
          </a:p>
        </p:txBody>
      </p:sp>
      <p:sp>
        <p:nvSpPr>
          <p:cNvPr id="601" name="Google Shape;601;p115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chemeClr val="dk1"/>
                </a:solidFill>
              </a:rPr>
              <a:t>先ほど得られた値を使って回帰直線を書こう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rgbClr val="FF0000"/>
                </a:solidFill>
              </a:rPr>
              <a:t>ヒント</a:t>
            </a:r>
            <a:r>
              <a:rPr lang="ja" sz="3000">
                <a:solidFill>
                  <a:schemeClr val="dk1"/>
                </a:solidFill>
              </a:rPr>
              <a:t>：</a:t>
            </a:r>
            <a:r>
              <a:rPr lang="ja" sz="3000">
                <a:solidFill>
                  <a:srgbClr val="0000FF"/>
                </a:solidFill>
              </a:rPr>
              <a:t>w1の各点と、計算で得られたw2の直線の式の値を使う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/>
              <a:t> 点のプロット</a:t>
            </a:r>
            <a:r>
              <a:rPr lang="ja" sz="3000">
                <a:solidFill>
                  <a:srgbClr val="0000FF"/>
                </a:solidFill>
              </a:rPr>
              <a:t>　　plot(w1)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rgbClr val="0000FF"/>
                </a:solidFill>
              </a:rPr>
              <a:t> </a:t>
            </a:r>
            <a:r>
              <a:rPr lang="ja" sz="3000"/>
              <a:t>直線をひく</a:t>
            </a:r>
            <a:r>
              <a:rPr lang="ja" sz="3000">
                <a:solidFill>
                  <a:srgbClr val="0000FF"/>
                </a:solidFill>
              </a:rPr>
              <a:t>　　 abline(切片,傾き)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16"/>
          <p:cNvSpPr txBox="1">
            <a:spLocks noGrp="1"/>
          </p:cNvSpPr>
          <p:nvPr>
            <p:ph type="title"/>
          </p:nvPr>
        </p:nvSpPr>
        <p:spPr>
          <a:xfrm>
            <a:off x="314600" y="266151"/>
            <a:ext cx="8508900" cy="13596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⑧ </a:t>
            </a:r>
            <a:r>
              <a:rPr lang="ja" sz="3600">
                <a:solidFill>
                  <a:schemeClr val="dk1"/>
                </a:solidFill>
              </a:rPr>
              <a:t>Ｒ で回帰分析をしよう</a:t>
            </a:r>
            <a:r>
              <a:rPr lang="ja" sz="3600"/>
              <a:t>-3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　　重回帰分析をしてみよう</a:t>
            </a:r>
            <a:endParaRPr sz="3600"/>
          </a:p>
        </p:txBody>
      </p:sp>
      <p:sp>
        <p:nvSpPr>
          <p:cNvPr id="607" name="Google Shape;607;p116"/>
          <p:cNvSpPr txBox="1">
            <a:spLocks noGrp="1"/>
          </p:cNvSpPr>
          <p:nvPr>
            <p:ph type="body" idx="1"/>
          </p:nvPr>
        </p:nvSpPr>
        <p:spPr>
          <a:xfrm>
            <a:off x="238700" y="1257550"/>
            <a:ext cx="85089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rgbClr val="FF0000"/>
                </a:solidFill>
              </a:rPr>
              <a:t>ヒント</a:t>
            </a:r>
            <a:r>
              <a:rPr lang="ja" sz="3000">
                <a:solidFill>
                  <a:schemeClr val="dk1"/>
                </a:solidFill>
              </a:rPr>
              <a:t>：</a:t>
            </a:r>
            <a:r>
              <a:rPr lang="ja" sz="3000">
                <a:solidFill>
                  <a:srgbClr val="0000FF"/>
                </a:solidFill>
              </a:rPr>
              <a:t>２つの説明変数を + でつなぎます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/>
              <a:t>はじめに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900">
                <a:solidFill>
                  <a:srgbClr val="0000FF"/>
                </a:solidFill>
              </a:rPr>
              <a:t>sales1 &lt;- read.csv("sales.csv",header=T)</a:t>
            </a:r>
            <a:endParaRPr sz="29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900"/>
              <a:t>で、データを </a:t>
            </a:r>
            <a:r>
              <a:rPr lang="ja" sz="2900">
                <a:solidFill>
                  <a:srgbClr val="0000FF"/>
                </a:solidFill>
              </a:rPr>
              <a:t>sales</a:t>
            </a:r>
            <a:r>
              <a:rPr lang="ja" sz="2900"/>
              <a:t>1 という名前で読み込みましょう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0000FF"/>
                </a:solidFill>
              </a:rPr>
              <a:t>sales2 &lt;- lm(beer ~</a:t>
            </a:r>
            <a:r>
              <a:rPr lang="ja" sz="3000">
                <a:solidFill>
                  <a:srgbClr val="FF0000"/>
                </a:solidFill>
              </a:rPr>
              <a:t> temp + humidity</a:t>
            </a:r>
            <a:r>
              <a:rPr lang="ja" sz="3000">
                <a:solidFill>
                  <a:srgbClr val="0000FF"/>
                </a:solidFill>
              </a:rPr>
              <a:t>, (data=</a:t>
            </a:r>
            <a:r>
              <a:rPr lang="ja" sz="3000"/>
              <a:t> 〜〜</a:t>
            </a:r>
            <a:endParaRPr sz="30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17"/>
          <p:cNvSpPr txBox="1">
            <a:spLocks noGrp="1"/>
          </p:cNvSpPr>
          <p:nvPr>
            <p:ph type="title"/>
          </p:nvPr>
        </p:nvSpPr>
        <p:spPr>
          <a:xfrm>
            <a:off x="241650" y="290767"/>
            <a:ext cx="8508900" cy="6381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>
                <a:solidFill>
                  <a:srgbClr val="0000FF"/>
                </a:solidFill>
              </a:rPr>
              <a:t>課題−９　Rで主成分分析を行おう</a:t>
            </a:r>
            <a:endParaRPr sz="3500">
              <a:solidFill>
                <a:srgbClr val="0000FF"/>
              </a:solidFill>
            </a:endParaRPr>
          </a:p>
        </p:txBody>
      </p:sp>
      <p:sp>
        <p:nvSpPr>
          <p:cNvPr id="613" name="Google Shape;613;p117"/>
          <p:cNvSpPr txBox="1">
            <a:spLocks noGrp="1"/>
          </p:cNvSpPr>
          <p:nvPr>
            <p:ph type="body" idx="1"/>
          </p:nvPr>
        </p:nvSpPr>
        <p:spPr>
          <a:xfrm>
            <a:off x="393450" y="928875"/>
            <a:ext cx="8357100" cy="35691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主成分分析</a:t>
            </a:r>
            <a:r>
              <a:rPr lang="ja" sz="3000"/>
              <a:t>：３次元より大きい多次元のデータはグラフとして表せない。そのため次元を減らす方法。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固有値</a:t>
            </a:r>
            <a:r>
              <a:rPr lang="ja" sz="3000"/>
              <a:t>：各主成分が含んでいる情報の大きさ。</a:t>
            </a:r>
            <a:r>
              <a:rPr lang="ja" sz="3000">
                <a:solidFill>
                  <a:srgbClr val="0000FF"/>
                </a:solidFill>
              </a:rPr>
              <a:t>固有値が1以上</a:t>
            </a:r>
            <a:r>
              <a:rPr lang="ja" sz="3000"/>
              <a:t>ある主成分が元のデータとの関連が深い。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寄与率</a:t>
            </a:r>
            <a:r>
              <a:rPr lang="ja" sz="3000"/>
              <a:t>：この主成分だけで元のデータの何割を説明することができているかを表した数字。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21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⑨ Ｒ で</a:t>
            </a:r>
            <a:r>
              <a:rPr lang="ja" sz="3600">
                <a:solidFill>
                  <a:schemeClr val="dk1"/>
                </a:solidFill>
              </a:rPr>
              <a:t>主成分分析を</a:t>
            </a:r>
            <a:r>
              <a:rPr lang="ja" sz="3600"/>
              <a:t>しよう-1</a:t>
            </a:r>
            <a:endParaRPr sz="3600"/>
          </a:p>
        </p:txBody>
      </p:sp>
      <p:sp>
        <p:nvSpPr>
          <p:cNvPr id="634" name="Google Shape;634;p121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実習用ファイル w0.dat をクラスルームからダウンロードし、以下のコマンドを実行しよう</a:t>
            </a:r>
            <a:endParaRPr sz="3000"/>
          </a:p>
        </p:txBody>
      </p:sp>
      <p:sp>
        <p:nvSpPr>
          <p:cNvPr id="635" name="Google Shape;635;p121"/>
          <p:cNvSpPr/>
          <p:nvPr/>
        </p:nvSpPr>
        <p:spPr>
          <a:xfrm>
            <a:off x="569450" y="2516650"/>
            <a:ext cx="8254200" cy="2129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w1 &lt;- read.table("w0.dat",header=T,row.names=1)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altLang="ja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w2 &lt;- prcomp(w1)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altLang="ja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w2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22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⑨ </a:t>
            </a:r>
            <a:r>
              <a:rPr lang="ja" sz="3600">
                <a:solidFill>
                  <a:schemeClr val="dk1"/>
                </a:solidFill>
              </a:rPr>
              <a:t>Ｒ で主成分分析をしよう</a:t>
            </a:r>
            <a:r>
              <a:rPr lang="ja" sz="3600"/>
              <a:t>-2</a:t>
            </a:r>
            <a:endParaRPr sz="3600"/>
          </a:p>
        </p:txBody>
      </p:sp>
      <p:sp>
        <p:nvSpPr>
          <p:cNvPr id="641" name="Google Shape;641;p122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chemeClr val="dk1"/>
                </a:solidFill>
              </a:rPr>
              <a:t>主成分分析の結果を要約しよう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rgbClr val="FF0000"/>
                </a:solidFill>
              </a:rPr>
              <a:t>ヒント</a:t>
            </a:r>
            <a:r>
              <a:rPr lang="ja" sz="3000">
                <a:solidFill>
                  <a:schemeClr val="dk1"/>
                </a:solidFill>
              </a:rPr>
              <a:t>：</a:t>
            </a:r>
            <a:r>
              <a:rPr lang="ja" sz="3000">
                <a:solidFill>
                  <a:srgbClr val="0000FF"/>
                </a:solidFill>
              </a:rPr>
              <a:t>関数 summary() を使う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23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⑨ </a:t>
            </a:r>
            <a:r>
              <a:rPr lang="ja" sz="3600">
                <a:solidFill>
                  <a:schemeClr val="dk1"/>
                </a:solidFill>
              </a:rPr>
              <a:t>Ｒ で主成分分析をしよう</a:t>
            </a:r>
            <a:r>
              <a:rPr lang="ja" sz="3600"/>
              <a:t>-3</a:t>
            </a:r>
            <a:endParaRPr sz="3600"/>
          </a:p>
        </p:txBody>
      </p:sp>
      <p:sp>
        <p:nvSpPr>
          <p:cNvPr id="647" name="Google Shape;647;p123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chemeClr val="dk1"/>
                </a:solidFill>
              </a:rPr>
              <a:t>主成分分析の結果をグラフにしよう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rgbClr val="FF0000"/>
                </a:solidFill>
              </a:rPr>
              <a:t>ヒント</a:t>
            </a:r>
            <a:r>
              <a:rPr lang="ja" sz="3000">
                <a:solidFill>
                  <a:schemeClr val="dk1"/>
                </a:solidFill>
              </a:rPr>
              <a:t>：</a:t>
            </a:r>
            <a:r>
              <a:rPr lang="ja" sz="3000">
                <a:solidFill>
                  <a:srgbClr val="0000FF"/>
                </a:solidFill>
              </a:rPr>
              <a:t>凡例部分は w1の行(row)を使う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0000FF"/>
                </a:solidFill>
              </a:rPr>
              <a:t>plot(w2$x,type=”</a:t>
            </a:r>
            <a:r>
              <a:rPr lang="ja" sz="3000"/>
              <a:t>　〜〜〜</a:t>
            </a:r>
            <a:r>
              <a:rPr lang="ja" sz="3000">
                <a:solidFill>
                  <a:srgbClr val="0000FF"/>
                </a:solidFill>
              </a:rPr>
              <a:t>　”)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0000FF"/>
                </a:solidFill>
              </a:rPr>
              <a:t>text(w2$x,rownames( </a:t>
            </a:r>
            <a:r>
              <a:rPr lang="ja" sz="3000"/>
              <a:t>　〜〜〜　</a:t>
            </a:r>
            <a:r>
              <a:rPr lang="ja" sz="3000">
                <a:solidFill>
                  <a:srgbClr val="0000FF"/>
                </a:solidFill>
              </a:rPr>
              <a:t>))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26"/>
          <p:cNvSpPr txBox="1">
            <a:spLocks noGrp="1"/>
          </p:cNvSpPr>
          <p:nvPr>
            <p:ph type="title"/>
          </p:nvPr>
        </p:nvSpPr>
        <p:spPr>
          <a:xfrm>
            <a:off x="241650" y="290767"/>
            <a:ext cx="8508900" cy="6381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>
                <a:solidFill>
                  <a:srgbClr val="0000FF"/>
                </a:solidFill>
              </a:rPr>
              <a:t>課題−１０　Rで因子分析を行おう</a:t>
            </a:r>
            <a:endParaRPr sz="3500">
              <a:solidFill>
                <a:srgbClr val="0000FF"/>
              </a:solidFill>
            </a:endParaRPr>
          </a:p>
        </p:txBody>
      </p:sp>
      <p:sp>
        <p:nvSpPr>
          <p:cNvPr id="663" name="Google Shape;663;p126"/>
          <p:cNvSpPr txBox="1">
            <a:spLocks noGrp="1"/>
          </p:cNvSpPr>
          <p:nvPr>
            <p:ph type="body" idx="1"/>
          </p:nvPr>
        </p:nvSpPr>
        <p:spPr>
          <a:xfrm>
            <a:off x="393450" y="928875"/>
            <a:ext cx="8357100" cy="35691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因子分析</a:t>
            </a:r>
            <a:r>
              <a:rPr lang="ja" sz="3000"/>
              <a:t>：主成分分析と同様にデータの次元を減らす方法。データの中に潜む要因を見つける。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スクリープロット</a:t>
            </a:r>
            <a:r>
              <a:rPr lang="ja" sz="3000"/>
              <a:t>：相関行列の固有値を、横軸に固有値の大きい順、縦軸に固有値の大きさを取ったグラフ。固有値１のところに水平線を引いておこう。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27"/>
          <p:cNvSpPr txBox="1">
            <a:spLocks noGrp="1"/>
          </p:cNvSpPr>
          <p:nvPr>
            <p:ph type="title"/>
          </p:nvPr>
        </p:nvSpPr>
        <p:spPr>
          <a:xfrm>
            <a:off x="241650" y="290767"/>
            <a:ext cx="8508900" cy="6381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>
                <a:solidFill>
                  <a:srgbClr val="0000FF"/>
                </a:solidFill>
              </a:rPr>
              <a:t>因子負荷量を求める方法</a:t>
            </a:r>
            <a:endParaRPr sz="3500">
              <a:solidFill>
                <a:srgbClr val="0000FF"/>
              </a:solidFill>
            </a:endParaRPr>
          </a:p>
        </p:txBody>
      </p:sp>
      <p:sp>
        <p:nvSpPr>
          <p:cNvPr id="669" name="Google Shape;669;p127"/>
          <p:cNvSpPr txBox="1">
            <a:spLocks noGrp="1"/>
          </p:cNvSpPr>
          <p:nvPr>
            <p:ph type="body" idx="1"/>
          </p:nvPr>
        </p:nvSpPr>
        <p:spPr>
          <a:xfrm>
            <a:off x="393450" y="928875"/>
            <a:ext cx="8357100" cy="35691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最尤法</a:t>
            </a:r>
            <a:r>
              <a:rPr lang="ja" sz="3000"/>
              <a:t>：</a:t>
            </a:r>
            <a:r>
              <a:rPr lang="ja" sz="3000">
                <a:highlight>
                  <a:srgbClr val="FFFF00"/>
                </a:highlight>
              </a:rPr>
              <a:t>主成分分析と同様にデータの次元を減らす方法。データの中に潜む要因を見つける。</a:t>
            </a:r>
            <a:endParaRPr sz="3000">
              <a:solidFill>
                <a:srgbClr val="0000FF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最小２乗法</a:t>
            </a:r>
            <a:r>
              <a:rPr lang="ja" sz="3000"/>
              <a:t>：</a:t>
            </a:r>
            <a:r>
              <a:rPr lang="ja" sz="3000">
                <a:highlight>
                  <a:srgbClr val="FFFF00"/>
                </a:highlight>
              </a:rPr>
              <a:t>各主成分が含んでいる情報の大きさ。</a:t>
            </a:r>
            <a:r>
              <a:rPr lang="ja" sz="3000">
                <a:solidFill>
                  <a:srgbClr val="0000FF"/>
                </a:solidFill>
                <a:highlight>
                  <a:srgbClr val="FFFF00"/>
                </a:highlight>
              </a:rPr>
              <a:t>固有値が1以上</a:t>
            </a:r>
            <a:r>
              <a:rPr lang="ja" sz="3000">
                <a:highlight>
                  <a:srgbClr val="FFFF00"/>
                </a:highlight>
              </a:rPr>
              <a:t>ある主成分が元のデータとの関連が深い。</a:t>
            </a:r>
            <a:endParaRPr sz="3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主因子法</a:t>
            </a:r>
            <a:r>
              <a:rPr lang="ja" sz="3000"/>
              <a:t>：</a:t>
            </a:r>
            <a:r>
              <a:rPr lang="ja" sz="3000">
                <a:highlight>
                  <a:srgbClr val="FFFF00"/>
                </a:highlight>
              </a:rPr>
              <a:t>この主成分だけで元のデータの何割を説明することができているかを表した数字。</a:t>
            </a:r>
            <a:endParaRPr sz="3000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28"/>
          <p:cNvSpPr txBox="1">
            <a:spLocks noGrp="1"/>
          </p:cNvSpPr>
          <p:nvPr>
            <p:ph type="title"/>
          </p:nvPr>
        </p:nvSpPr>
        <p:spPr>
          <a:xfrm>
            <a:off x="241650" y="290767"/>
            <a:ext cx="8508900" cy="6381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500">
                <a:solidFill>
                  <a:srgbClr val="0000FF"/>
                </a:solidFill>
              </a:rPr>
              <a:t>因子負荷量を求める方法-2</a:t>
            </a:r>
            <a:endParaRPr sz="3500">
              <a:solidFill>
                <a:srgbClr val="0000FF"/>
              </a:solidFill>
            </a:endParaRPr>
          </a:p>
        </p:txBody>
      </p:sp>
      <p:sp>
        <p:nvSpPr>
          <p:cNvPr id="675" name="Google Shape;675;p128"/>
          <p:cNvSpPr txBox="1">
            <a:spLocks noGrp="1"/>
          </p:cNvSpPr>
          <p:nvPr>
            <p:ph type="body" idx="1"/>
          </p:nvPr>
        </p:nvSpPr>
        <p:spPr>
          <a:xfrm>
            <a:off x="393450" y="928875"/>
            <a:ext cx="8357100" cy="35691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直交解</a:t>
            </a:r>
            <a:r>
              <a:rPr lang="ja" sz="3000"/>
              <a:t>：共通因子で、相関が無い場合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FF0000"/>
                </a:solidFill>
              </a:rPr>
              <a:t>斜交解</a:t>
            </a:r>
            <a:r>
              <a:rPr lang="ja" sz="3000"/>
              <a:t>：共通因子で、相関がある場合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29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⑩ Ｒ で因子分析しよう-1</a:t>
            </a:r>
            <a:endParaRPr sz="3600"/>
          </a:p>
        </p:txBody>
      </p:sp>
      <p:sp>
        <p:nvSpPr>
          <p:cNvPr id="681" name="Google Shape;681;p129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/>
              <a:t>相関行列を計算し、スクリープロットを描き、因子数を決定する</a:t>
            </a:r>
            <a:endParaRPr sz="3000"/>
          </a:p>
        </p:txBody>
      </p:sp>
      <p:sp>
        <p:nvSpPr>
          <p:cNvPr id="682" name="Google Shape;682;p129"/>
          <p:cNvSpPr/>
          <p:nvPr/>
        </p:nvSpPr>
        <p:spPr>
          <a:xfrm>
            <a:off x="390500" y="2378625"/>
            <a:ext cx="7851600" cy="17700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ja" altLang="en-US" sz="2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2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inshi1 &lt;- read.table("inshi0utf8.dat",header=T,row.names=1)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ja" altLang="en-US" sz="2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2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head(inshi1)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ja" altLang="en-US" sz="2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2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inshi2 &lt;- cor(inshi1)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ja" altLang="en-US" sz="2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　</a:t>
            </a:r>
            <a:r>
              <a:rPr kumimoji="0" lang="en-US" altLang="ja" sz="21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plot(eigen(inshi2)$values,type="b");abline(h=1)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67" descr="page5image3559467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928" y="-3995"/>
            <a:ext cx="9158204" cy="5151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30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⑩ </a:t>
            </a:r>
            <a:r>
              <a:rPr lang="ja" sz="3600">
                <a:solidFill>
                  <a:schemeClr val="dk1"/>
                </a:solidFill>
              </a:rPr>
              <a:t>Ｒ で因子分析しよう</a:t>
            </a:r>
            <a:r>
              <a:rPr lang="ja" sz="3600"/>
              <a:t>-2</a:t>
            </a:r>
            <a:endParaRPr sz="3600"/>
          </a:p>
        </p:txBody>
      </p:sp>
      <p:sp>
        <p:nvSpPr>
          <p:cNvPr id="688" name="Google Shape;688;p130"/>
          <p:cNvSpPr txBox="1">
            <a:spLocks noGrp="1"/>
          </p:cNvSpPr>
          <p:nvPr>
            <p:ph type="body" idx="1"/>
          </p:nvPr>
        </p:nvSpPr>
        <p:spPr>
          <a:xfrm>
            <a:off x="390500" y="1257551"/>
            <a:ext cx="83571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chemeClr val="dk1"/>
                </a:solidFill>
              </a:rPr>
              <a:t>因子分析を行い、検定結果のp値を求めよう。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rgbClr val="FF0000"/>
                </a:solidFill>
              </a:rPr>
              <a:t>ヒント</a:t>
            </a:r>
            <a:r>
              <a:rPr lang="ja" sz="3000">
                <a:solidFill>
                  <a:srgbClr val="0000FF"/>
                </a:solidFill>
              </a:rPr>
              <a:t>：inshi3 &lt;- factanal(inshi1,因子の数)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1"/>
          <p:cNvSpPr txBox="1">
            <a:spLocks noGrp="1"/>
          </p:cNvSpPr>
          <p:nvPr>
            <p:ph type="title"/>
          </p:nvPr>
        </p:nvSpPr>
        <p:spPr>
          <a:xfrm>
            <a:off x="314600" y="266149"/>
            <a:ext cx="8508900" cy="866700"/>
          </a:xfrm>
          <a:prstGeom prst="rect">
            <a:avLst/>
          </a:prstGeom>
        </p:spPr>
        <p:txBody>
          <a:bodyPr spcFirstLastPara="1" wrap="square" lIns="96750" tIns="96750" rIns="96750" bIns="9675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/>
              <a:t>⑩ </a:t>
            </a:r>
            <a:r>
              <a:rPr lang="ja" sz="3600">
                <a:solidFill>
                  <a:schemeClr val="dk1"/>
                </a:solidFill>
              </a:rPr>
              <a:t>Ｒ で因子分析しよう</a:t>
            </a:r>
            <a:r>
              <a:rPr lang="ja" sz="3600"/>
              <a:t>-3</a:t>
            </a:r>
            <a:endParaRPr sz="3600"/>
          </a:p>
        </p:txBody>
      </p:sp>
      <p:sp>
        <p:nvSpPr>
          <p:cNvPr id="694" name="Google Shape;694;p131"/>
          <p:cNvSpPr txBox="1">
            <a:spLocks noGrp="1"/>
          </p:cNvSpPr>
          <p:nvPr>
            <p:ph type="body" idx="1"/>
          </p:nvPr>
        </p:nvSpPr>
        <p:spPr>
          <a:xfrm>
            <a:off x="390500" y="1257550"/>
            <a:ext cx="8677200" cy="3388200"/>
          </a:xfrm>
          <a:prstGeom prst="rect">
            <a:avLst/>
          </a:prstGeom>
        </p:spPr>
        <p:txBody>
          <a:bodyPr spcFirstLastPara="1" wrap="square" lIns="96750" tIns="96750" rIns="96750" bIns="9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chemeClr val="dk1"/>
                </a:solidFill>
              </a:rPr>
              <a:t>求められた因子の概念を表す名前をつける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rgbClr val="FF0000"/>
                </a:solidFill>
              </a:rPr>
              <a:t>ヒント</a:t>
            </a:r>
            <a:r>
              <a:rPr lang="ja" sz="3000">
                <a:solidFill>
                  <a:schemeClr val="dk1"/>
                </a:solidFill>
              </a:rPr>
              <a:t>：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000">
                <a:solidFill>
                  <a:srgbClr val="0000FF"/>
                </a:solidFill>
              </a:rPr>
              <a:t>plot(xlim=c(-0.5,1),ylim=c(-0.5,1),inshi3$loadings)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C817DF-ECD4-43D7-8F04-CE8D41484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kumimoji="1" lang="ja-JP" altLang="en-US">
                <a:solidFill>
                  <a:srgbClr val="FF0000"/>
                </a:solidFill>
              </a:rPr>
              <a:t>ここで、理解度チェック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8D25F87-8A65-F63B-4E6C-2F81621F0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2975527"/>
            <a:ext cx="8520600" cy="792600"/>
          </a:xfrm>
          <a:solidFill>
            <a:srgbClr val="FFFF00"/>
          </a:solidFill>
        </p:spPr>
        <p:txBody>
          <a:bodyPr/>
          <a:lstStyle/>
          <a:p>
            <a:r>
              <a:rPr kumimoji="1" lang="ja-JP" altLang="en-US"/>
              <a:t>実習後</a:t>
            </a:r>
          </a:p>
        </p:txBody>
      </p:sp>
    </p:spTree>
    <p:extLst>
      <p:ext uri="{BB962C8B-B14F-4D97-AF65-F5344CB8AC3E}">
        <p14:creationId xmlns:p14="http://schemas.microsoft.com/office/powerpoint/2010/main" val="14797925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ja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今日提出のプリント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167"/>
          <p:cNvSpPr txBox="1">
            <a:spLocks noGrp="1"/>
          </p:cNvSpPr>
          <p:nvPr>
            <p:ph type="body" idx="1"/>
          </p:nvPr>
        </p:nvSpPr>
        <p:spPr>
          <a:xfrm>
            <a:off x="311700" y="1677970"/>
            <a:ext cx="8520600" cy="317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600"/>
              </a:spcBef>
              <a:buNone/>
            </a:pPr>
            <a:r>
              <a:rPr lang="ja-JP" altLang="en-US" sz="3400">
                <a:solidFill>
                  <a:schemeClr val="dk1"/>
                </a:solidFill>
              </a:rPr>
              <a:t>第</a:t>
            </a:r>
            <a:r>
              <a:rPr lang="en-US" altLang="ja-JP" sz="3400" dirty="0">
                <a:solidFill>
                  <a:schemeClr val="dk1"/>
                </a:solidFill>
              </a:rPr>
              <a:t>YY</a:t>
            </a:r>
            <a:r>
              <a:rPr lang="ja-JP" altLang="en-US" sz="3400">
                <a:solidFill>
                  <a:schemeClr val="dk1"/>
                </a:solidFill>
              </a:rPr>
              <a:t>回授業プリント</a:t>
            </a:r>
            <a:r>
              <a:rPr lang="en-US" altLang="ja-JP" sz="3400" dirty="0">
                <a:solidFill>
                  <a:schemeClr val="dk1"/>
                </a:solidFill>
              </a:rPr>
              <a:t>-1</a:t>
            </a:r>
            <a:endParaRPr lang="ja-JP" altLang="en-US" sz="34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>
              <a:buNone/>
            </a:pPr>
            <a:endParaRPr lang="ja-JP" altLang="en-US" sz="3400">
              <a:solidFill>
                <a:srgbClr val="000000"/>
              </a:solidFill>
            </a:endParaRPr>
          </a:p>
          <a:p>
            <a:pPr marL="0" lvl="0" indent="0">
              <a:spcAft>
                <a:spcPts val="1600"/>
              </a:spcAft>
              <a:buNone/>
            </a:pPr>
            <a:r>
              <a:rPr lang="ja-JP" altLang="en-US" sz="2600">
                <a:solidFill>
                  <a:srgbClr val="0000FF"/>
                </a:solidFill>
              </a:rPr>
              <a:t>返却したプリントに </a:t>
            </a:r>
            <a:r>
              <a:rPr lang="ja-JP" altLang="en-US" sz="3000">
                <a:solidFill>
                  <a:srgbClr val="FF0000"/>
                </a:solidFill>
              </a:rPr>
              <a:t>？</a:t>
            </a:r>
            <a:r>
              <a:rPr lang="ja-JP" altLang="en-US" sz="2600">
                <a:solidFill>
                  <a:srgbClr val="0000FF"/>
                </a:solidFill>
              </a:rPr>
              <a:t> のある人は、未取り組み部分を取り組んで</a:t>
            </a:r>
            <a:r>
              <a:rPr lang="ja-JP" altLang="en-US" sz="2600">
                <a:solidFill>
                  <a:srgbClr val="FF0000"/>
                </a:solidFill>
              </a:rPr>
              <a:t>再提出</a:t>
            </a:r>
            <a:endParaRPr lang="ja-JP" altLang="en-US" sz="3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6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4261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ja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今日提出のプリント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167"/>
          <p:cNvSpPr txBox="1">
            <a:spLocks noGrp="1"/>
          </p:cNvSpPr>
          <p:nvPr>
            <p:ph type="body" idx="1"/>
          </p:nvPr>
        </p:nvSpPr>
        <p:spPr>
          <a:xfrm>
            <a:off x="302274" y="1251376"/>
            <a:ext cx="8520600" cy="365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ja-JP" altLang="en-US" sz="3200">
                <a:solidFill>
                  <a:srgbClr val="000000"/>
                </a:solidFill>
                <a:highlight>
                  <a:srgbClr val="FFFF00"/>
                </a:highlight>
              </a:rPr>
              <a:t>授業前、理解度確認テスト</a:t>
            </a:r>
            <a:endParaRPr lang="en-US" altLang="ja" sz="320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>
              <a:spcBef>
                <a:spcPts val="1600"/>
              </a:spcBef>
              <a:buNone/>
            </a:pPr>
            <a:r>
              <a:rPr lang="ja-JP" altLang="en-US" sz="3200">
                <a:solidFill>
                  <a:schemeClr val="dk1"/>
                </a:solidFill>
              </a:rPr>
              <a:t>第</a:t>
            </a:r>
            <a:r>
              <a:rPr lang="en-US" altLang="ja-JP" sz="3200" dirty="0">
                <a:solidFill>
                  <a:schemeClr val="dk1"/>
                </a:solidFill>
              </a:rPr>
              <a:t>09</a:t>
            </a:r>
            <a:r>
              <a:rPr lang="ja-JP" altLang="en-US" sz="3200">
                <a:solidFill>
                  <a:schemeClr val="dk1"/>
                </a:solidFill>
              </a:rPr>
              <a:t>回授業プリント</a:t>
            </a:r>
            <a:r>
              <a:rPr lang="en-US" altLang="ja-JP" sz="3200" dirty="0">
                <a:solidFill>
                  <a:schemeClr val="dk1"/>
                </a:solidFill>
              </a:rPr>
              <a:t>-1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ja-JP" altLang="en-US" sz="3200">
                <a:solidFill>
                  <a:srgbClr val="000000"/>
                </a:solidFill>
                <a:highlight>
                  <a:srgbClr val="FFFF00"/>
                </a:highlight>
              </a:rPr>
              <a:t>講義後、理解度確認テスト</a:t>
            </a:r>
            <a:endParaRPr lang="en-US" altLang="ja" sz="320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>
              <a:spcBef>
                <a:spcPts val="1600"/>
              </a:spcBef>
              <a:buNone/>
            </a:pPr>
            <a:r>
              <a:rPr lang="ja-JP" altLang="en-US" sz="3200">
                <a:solidFill>
                  <a:schemeClr val="dk1"/>
                </a:solidFill>
              </a:rPr>
              <a:t>第</a:t>
            </a:r>
            <a:r>
              <a:rPr lang="en-US" altLang="ja-JP" sz="3200" dirty="0">
                <a:solidFill>
                  <a:schemeClr val="dk1"/>
                </a:solidFill>
              </a:rPr>
              <a:t>09</a:t>
            </a:r>
            <a:r>
              <a:rPr lang="ja-JP" altLang="en-US" sz="3200">
                <a:solidFill>
                  <a:schemeClr val="dk1"/>
                </a:solidFill>
              </a:rPr>
              <a:t>回授業プリント</a:t>
            </a:r>
            <a:r>
              <a:rPr lang="en-US" altLang="ja-JP" sz="3200" dirty="0">
                <a:solidFill>
                  <a:schemeClr val="dk1"/>
                </a:solidFill>
              </a:rPr>
              <a:t>-2</a:t>
            </a:r>
            <a:r>
              <a:rPr lang="ja-JP" altLang="en-US" sz="3200">
                <a:solidFill>
                  <a:schemeClr val="dk1"/>
                </a:solidFill>
              </a:rPr>
              <a:t>、</a:t>
            </a:r>
            <a:r>
              <a:rPr lang="en-US" altLang="ja-JP" sz="3200" dirty="0">
                <a:solidFill>
                  <a:schemeClr val="dk1"/>
                </a:solidFill>
              </a:rPr>
              <a:t>-3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ja-JP" altLang="en-US" sz="3200">
                <a:solidFill>
                  <a:srgbClr val="000000"/>
                </a:solidFill>
                <a:highlight>
                  <a:srgbClr val="FFFF00"/>
                </a:highlight>
              </a:rPr>
              <a:t>実習後、理解度確認テスト</a:t>
            </a:r>
            <a:endParaRPr lang="ja-JP" altLang="en-US" sz="320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542723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ja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今日提出のプリント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167"/>
          <p:cNvSpPr txBox="1">
            <a:spLocks noGrp="1"/>
          </p:cNvSpPr>
          <p:nvPr>
            <p:ph type="body" idx="1"/>
          </p:nvPr>
        </p:nvSpPr>
        <p:spPr>
          <a:xfrm>
            <a:off x="302274" y="1251376"/>
            <a:ext cx="8520600" cy="365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ja-JP" altLang="en-US" sz="3200">
                <a:solidFill>
                  <a:srgbClr val="000000"/>
                </a:solidFill>
                <a:highlight>
                  <a:srgbClr val="FFFF00"/>
                </a:highlight>
              </a:rPr>
              <a:t>授業前、理解度確認テスト</a:t>
            </a:r>
            <a:endParaRPr lang="en-US" altLang="ja" sz="320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ja-JP" altLang="en-US" sz="3200">
                <a:solidFill>
                  <a:schemeClr val="dk1"/>
                </a:solidFill>
              </a:rPr>
              <a:t>第</a:t>
            </a:r>
            <a:r>
              <a:rPr lang="en-US" altLang="ja-JP" sz="3200" dirty="0" err="1">
                <a:solidFill>
                  <a:schemeClr val="dk1"/>
                </a:solidFill>
              </a:rPr>
              <a:t>yy</a:t>
            </a:r>
            <a:r>
              <a:rPr lang="ja-JP" altLang="en-US" sz="3200">
                <a:solidFill>
                  <a:schemeClr val="dk1"/>
                </a:solidFill>
              </a:rPr>
              <a:t>回授業プリント</a:t>
            </a:r>
            <a:r>
              <a:rPr lang="en-US" altLang="ja-JP" sz="3200" dirty="0">
                <a:solidFill>
                  <a:schemeClr val="dk1"/>
                </a:solidFill>
              </a:rPr>
              <a:t>-1</a:t>
            </a:r>
          </a:p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ja-JP" altLang="en-US" sz="3200">
                <a:solidFill>
                  <a:srgbClr val="000000"/>
                </a:solidFill>
                <a:highlight>
                  <a:srgbClr val="FFFF00"/>
                </a:highlight>
              </a:rPr>
              <a:t>講義後、理解度確認テスト</a:t>
            </a:r>
            <a:endParaRPr lang="en-US" altLang="ja-JP" sz="320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ja-JP" altLang="en-US" sz="3200">
                <a:solidFill>
                  <a:srgbClr val="0000FF"/>
                </a:solidFill>
              </a:rPr>
              <a:t>＜以下は自宅で課題を済ませて、次回提出＞</a:t>
            </a:r>
            <a:endParaRPr lang="en-US" altLang="ja" sz="3200" dirty="0">
              <a:solidFill>
                <a:srgbClr val="0000FF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ja-JP" altLang="en-US" sz="3200">
                <a:solidFill>
                  <a:srgbClr val="0000FF"/>
                </a:solidFill>
              </a:rPr>
              <a:t>第</a:t>
            </a:r>
            <a:r>
              <a:rPr lang="en-US" altLang="ja-JP" sz="3200">
                <a:solidFill>
                  <a:srgbClr val="0000FF"/>
                </a:solidFill>
              </a:rPr>
              <a:t>yy</a:t>
            </a:r>
            <a:r>
              <a:rPr lang="ja-JP" altLang="en-US" sz="3200">
                <a:solidFill>
                  <a:srgbClr val="0000FF"/>
                </a:solidFill>
              </a:rPr>
              <a:t>回授業プリント</a:t>
            </a:r>
            <a:r>
              <a:rPr lang="en-US" altLang="ja-JP" sz="3200" dirty="0">
                <a:solidFill>
                  <a:srgbClr val="0000FF"/>
                </a:solidFill>
              </a:rPr>
              <a:t>-2</a:t>
            </a:r>
            <a:r>
              <a:rPr lang="ja-JP" altLang="en-US" sz="3200">
                <a:solidFill>
                  <a:srgbClr val="0000FF"/>
                </a:solidFill>
              </a:rPr>
              <a:t>、</a:t>
            </a:r>
            <a:r>
              <a:rPr lang="en-US" altLang="ja-JP" sz="3200" dirty="0">
                <a:solidFill>
                  <a:srgbClr val="0000FF"/>
                </a:solidFill>
              </a:rPr>
              <a:t>-3</a:t>
            </a:r>
          </a:p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ja-JP" altLang="en-US" sz="3200">
                <a:solidFill>
                  <a:srgbClr val="0000FF"/>
                </a:solidFill>
                <a:highlight>
                  <a:srgbClr val="FFFF00"/>
                </a:highlight>
              </a:rPr>
              <a:t>実習後、理解度確認テスト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ja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今日提出のプリント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167"/>
          <p:cNvSpPr txBox="1">
            <a:spLocks noGrp="1"/>
          </p:cNvSpPr>
          <p:nvPr>
            <p:ph type="body" idx="1"/>
          </p:nvPr>
        </p:nvSpPr>
        <p:spPr>
          <a:xfrm>
            <a:off x="311700" y="1505900"/>
            <a:ext cx="8520600" cy="3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ja-JP" altLang="en-US" sz="3400">
                <a:solidFill>
                  <a:srgbClr val="000000"/>
                </a:solidFill>
              </a:rPr>
              <a:t>第</a:t>
            </a:r>
            <a:r>
              <a:rPr lang="en-US" altLang="ja-JP" sz="3400" dirty="0">
                <a:solidFill>
                  <a:srgbClr val="000000"/>
                </a:solidFill>
              </a:rPr>
              <a:t>XX</a:t>
            </a:r>
            <a:r>
              <a:rPr lang="ja-JP" altLang="en-US" sz="3400">
                <a:solidFill>
                  <a:srgbClr val="000000"/>
                </a:solidFill>
              </a:rPr>
              <a:t>回復習 ＆ 第</a:t>
            </a:r>
            <a:r>
              <a:rPr lang="en-US" altLang="ja-JP" sz="3400" dirty="0">
                <a:solidFill>
                  <a:srgbClr val="000000"/>
                </a:solidFill>
              </a:rPr>
              <a:t>YY</a:t>
            </a:r>
            <a:r>
              <a:rPr lang="ja-JP" altLang="en-US" sz="3400">
                <a:solidFill>
                  <a:srgbClr val="000000"/>
                </a:solidFill>
              </a:rPr>
              <a:t>回予習 プリント</a:t>
            </a:r>
            <a:endParaRPr lang="en-US" altLang="ja" sz="3400" dirty="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buNone/>
            </a:pPr>
            <a:r>
              <a:rPr lang="ja-JP" altLang="en-US" sz="3400">
                <a:solidFill>
                  <a:schemeClr val="dk1"/>
                </a:solidFill>
              </a:rPr>
              <a:t>第</a:t>
            </a:r>
            <a:r>
              <a:rPr lang="en-US" altLang="ja-JP" sz="3400" dirty="0">
                <a:solidFill>
                  <a:schemeClr val="dk1"/>
                </a:solidFill>
              </a:rPr>
              <a:t>YY</a:t>
            </a:r>
            <a:r>
              <a:rPr lang="ja-JP" altLang="en-US" sz="3400">
                <a:solidFill>
                  <a:schemeClr val="dk1"/>
                </a:solidFill>
              </a:rPr>
              <a:t>回授業プリント</a:t>
            </a:r>
            <a:r>
              <a:rPr lang="en-US" altLang="ja-JP" sz="3400" dirty="0">
                <a:solidFill>
                  <a:schemeClr val="dk1"/>
                </a:solidFill>
              </a:rPr>
              <a:t>-1</a:t>
            </a:r>
            <a:endParaRPr lang="ja-JP" altLang="en-US" sz="34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>
              <a:buNone/>
            </a:pPr>
            <a:endParaRPr lang="ja-JP" altLang="en-US" sz="3400">
              <a:solidFill>
                <a:srgbClr val="000000"/>
              </a:solidFill>
            </a:endParaRPr>
          </a:p>
          <a:p>
            <a:pPr marL="0" lvl="0" indent="0">
              <a:spcAft>
                <a:spcPts val="1600"/>
              </a:spcAft>
              <a:buNone/>
            </a:pPr>
            <a:r>
              <a:rPr lang="ja-JP" altLang="en-US" sz="2600">
                <a:solidFill>
                  <a:srgbClr val="0000FF"/>
                </a:solidFill>
              </a:rPr>
              <a:t>返却したプリントに </a:t>
            </a:r>
            <a:r>
              <a:rPr lang="ja-JP" altLang="en-US" sz="3000">
                <a:solidFill>
                  <a:srgbClr val="FF0000"/>
                </a:solidFill>
              </a:rPr>
              <a:t>？</a:t>
            </a:r>
            <a:r>
              <a:rPr lang="ja-JP" altLang="en-US" sz="2600">
                <a:solidFill>
                  <a:srgbClr val="0000FF"/>
                </a:solidFill>
              </a:rPr>
              <a:t> のある人は、未取り組み部分を取り組んで</a:t>
            </a:r>
            <a:r>
              <a:rPr lang="ja-JP" altLang="en-US" sz="2600">
                <a:solidFill>
                  <a:srgbClr val="FF0000"/>
                </a:solidFill>
              </a:rPr>
              <a:t>再提出</a:t>
            </a:r>
            <a:endParaRPr lang="ja-JP" altLang="en-US" sz="3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26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447" y="2"/>
            <a:ext cx="914400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4651</TotalTime>
  <Words>2604</Words>
  <Application>Microsoft Macintosh PowerPoint</Application>
  <PresentationFormat>画面に合わせる (16:9)</PresentationFormat>
  <Paragraphs>269</Paragraphs>
  <Slides>86</Slides>
  <Notes>82</Notes>
  <HiddenSlides>2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86</vt:i4>
      </vt:variant>
    </vt:vector>
  </HeadingPairs>
  <TitlesOfParts>
    <vt:vector size="94" baseType="lpstr">
      <vt:lpstr>Noto Sans Symbols</vt:lpstr>
      <vt:lpstr>Arial</vt:lpstr>
      <vt:lpstr>Calibri</vt:lpstr>
      <vt:lpstr>Ubuntu Mono</vt:lpstr>
      <vt:lpstr>Simple Light</vt:lpstr>
      <vt:lpstr>Office Theme</vt:lpstr>
      <vt:lpstr>21_BasicWhite</vt:lpstr>
      <vt:lpstr>1_Simple Light</vt:lpstr>
      <vt:lpstr>情報Ⅰ ２学期第ZZ回授業</vt:lpstr>
      <vt:lpstr>ここで、理解度チェック</vt:lpstr>
      <vt:lpstr>PowerPoint プレゼンテーション</vt:lpstr>
      <vt:lpstr>データの分類を学ぼう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Ｒについて</vt:lpstr>
      <vt:lpstr>R　と　RStudio</vt:lpstr>
      <vt:lpstr>ＲStudio Cloud を起動しよう</vt:lpstr>
      <vt:lpstr>PowerPoint プレゼンテーション</vt:lpstr>
      <vt:lpstr>ここで、理解度チェック</vt:lpstr>
      <vt:lpstr>① Ｒ で計算しよう-1</vt:lpstr>
      <vt:lpstr>① Ｒ で計算しよう-2　代入</vt:lpstr>
      <vt:lpstr>① Ｒ で計算しよう-3　プログラムしてみよう</vt:lpstr>
      <vt:lpstr>② Ｒ で統計値を求めよう-1</vt:lpstr>
      <vt:lpstr>PowerPoint プレゼンテーション</vt:lpstr>
      <vt:lpstr>② Ｒ で統計値を求めよう-2</vt:lpstr>
      <vt:lpstr>② Ｒ で統計値を求めよう-3</vt:lpstr>
      <vt:lpstr>③ Ｒ で相関を調べよう-1</vt:lpstr>
      <vt:lpstr>③ Ｒ で相関を調べよう-2</vt:lpstr>
      <vt:lpstr>③ Ｒ で相関を調べよう-3</vt:lpstr>
      <vt:lpstr>PowerPoint プレゼンテーション</vt:lpstr>
      <vt:lpstr>④ Ｒ でグラフを描こう-1</vt:lpstr>
      <vt:lpstr>④ Ｒ でグラフを描こう-2</vt:lpstr>
      <vt:lpstr>④ Ｒ でグラフを描こう-3</vt:lpstr>
      <vt:lpstr>⑤ Ｒ でクロス集計表を作ろう-1</vt:lpstr>
      <vt:lpstr>⑤ Ｒ でクロス集計表を作ろう-2</vt:lpstr>
      <vt:lpstr>⑤ Ｒ でクロス集計表を作ろう-3</vt:lpstr>
      <vt:lpstr>今日提出のプリント</vt:lpstr>
      <vt:lpstr>課題−６　Rで確率分布</vt:lpstr>
      <vt:lpstr>⑥ Ｒ で確率分布を表そう-1</vt:lpstr>
      <vt:lpstr>⑥ Ｒ で確率分布を表そう-2</vt:lpstr>
      <vt:lpstr>⑥ Ｒ で確率分布を表そう-3</vt:lpstr>
      <vt:lpstr>課題−７　Rで検定を行おう</vt:lpstr>
      <vt:lpstr>⑦ Ｒ で統計検定をしよう-1</vt:lpstr>
      <vt:lpstr>⑦ Ｒ で統計検定をしよう-2 　　カイ2乗検定（χ2検定）　ΧはXじゃないよ</vt:lpstr>
      <vt:lpstr>カイ2乗分布</vt:lpstr>
      <vt:lpstr>⑦ Ｒ で統計検定をしよう-3 　　t検定</vt:lpstr>
      <vt:lpstr>課題−８　Rで回帰分析を行おう</vt:lpstr>
      <vt:lpstr>⑧ Ｒ で回帰分析をしよう-1</vt:lpstr>
      <vt:lpstr>⑧ Ｒ で回帰分析をしよう-2</vt:lpstr>
      <vt:lpstr>⑧ Ｒ で回帰分析をしよう-3 　　重回帰分析をしてみよう</vt:lpstr>
      <vt:lpstr>課題−９　Rで主成分分析を行おう</vt:lpstr>
      <vt:lpstr>⑨ Ｒ で主成分分析をしよう-1</vt:lpstr>
      <vt:lpstr>⑨ Ｒ で主成分分析をしよう-2</vt:lpstr>
      <vt:lpstr>⑨ Ｒ で主成分分析をしよう-3</vt:lpstr>
      <vt:lpstr>課題−１０　Rで因子分析を行おう</vt:lpstr>
      <vt:lpstr>因子負荷量を求める方法</vt:lpstr>
      <vt:lpstr>因子負荷量を求める方法-2</vt:lpstr>
      <vt:lpstr>⑩ Ｒ で因子分析しよう-1</vt:lpstr>
      <vt:lpstr>⑩ Ｒ で因子分析しよう-2</vt:lpstr>
      <vt:lpstr>⑩ Ｒ で因子分析しよう-3</vt:lpstr>
      <vt:lpstr>ここで、理解度チェック</vt:lpstr>
      <vt:lpstr>今日提出のプリント</vt:lpstr>
      <vt:lpstr>今日提出のプリント</vt:lpstr>
      <vt:lpstr>今日提出のプリント</vt:lpstr>
      <vt:lpstr>今日提出のプリント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授業の前に パスワード管理　してますか？</dc:title>
  <cp:lastModifiedBy>成瀬　浩健</cp:lastModifiedBy>
  <cp:revision>75</cp:revision>
  <cp:lastPrinted>2022-06-21T10:20:35Z</cp:lastPrinted>
  <dcterms:modified xsi:type="dcterms:W3CDTF">2022-09-19T05:49:16Z</dcterms:modified>
</cp:coreProperties>
</file>