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9" r:id="rId1"/>
    <p:sldMasterId id="2147483704" r:id="rId2"/>
    <p:sldMasterId id="2147483717" r:id="rId3"/>
  </p:sldMasterIdLst>
  <p:notesMasterIdLst>
    <p:notesMasterId r:id="rId26"/>
  </p:notesMasterIdLst>
  <p:sldIdLst>
    <p:sldId id="337" r:id="rId4"/>
    <p:sldId id="291" r:id="rId5"/>
    <p:sldId id="391" r:id="rId6"/>
    <p:sldId id="274" r:id="rId7"/>
    <p:sldId id="259" r:id="rId8"/>
    <p:sldId id="260" r:id="rId9"/>
    <p:sldId id="268" r:id="rId10"/>
    <p:sldId id="269" r:id="rId11"/>
    <p:sldId id="270" r:id="rId12"/>
    <p:sldId id="378" r:id="rId13"/>
    <p:sldId id="379" r:id="rId14"/>
    <p:sldId id="380" r:id="rId15"/>
    <p:sldId id="381" r:id="rId16"/>
    <p:sldId id="279" r:id="rId17"/>
    <p:sldId id="283" r:id="rId18"/>
    <p:sldId id="284" r:id="rId19"/>
    <p:sldId id="285" r:id="rId20"/>
    <p:sldId id="286" r:id="rId21"/>
    <p:sldId id="287" r:id="rId22"/>
    <p:sldId id="292" r:id="rId23"/>
    <p:sldId id="293" r:id="rId24"/>
    <p:sldId id="296" r:id="rId25"/>
  </p:sldIdLst>
  <p:sldSz cx="9144000" cy="5143500" type="screen16x9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81ECD2DF-FBBA-264C-AED0-70B35388C249}">
          <p14:sldIdLst>
            <p14:sldId id="337"/>
          </p14:sldIdLst>
        </p14:section>
        <p14:section name="sample" id="{9E8918AF-5ADA-9841-91CB-D8E8085FE903}">
          <p14:sldIdLst>
            <p14:sldId id="291"/>
            <p14:sldId id="391"/>
            <p14:sldId id="274"/>
          </p14:sldIdLst>
        </p14:section>
        <p14:section name="sample" id="{A52BF7C1-468B-6C47-9FB4-F944FBDD37AE}">
          <p14:sldIdLst>
            <p14:sldId id="259"/>
            <p14:sldId id="260"/>
            <p14:sldId id="268"/>
            <p14:sldId id="269"/>
            <p14:sldId id="270"/>
            <p14:sldId id="378"/>
            <p14:sldId id="379"/>
            <p14:sldId id="380"/>
            <p14:sldId id="381"/>
            <p14:sldId id="279"/>
            <p14:sldId id="283"/>
            <p14:sldId id="284"/>
            <p14:sldId id="285"/>
            <p14:sldId id="286"/>
            <p14:sldId id="287"/>
            <p14:sldId id="292"/>
            <p14:sldId id="293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29BB39-5756-43C1-8C73-711D708D073A}">
  <a:tblStyle styleId="{DF29BB39-5756-43C1-8C73-711D708D073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7798"/>
  </p:normalViewPr>
  <p:slideViewPr>
    <p:cSldViewPr snapToGrid="0" snapToObjects="1">
      <p:cViewPr varScale="1">
        <p:scale>
          <a:sx n="135" d="100"/>
          <a:sy n="135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成瀬　浩健" userId="S::naruseh@kyoto-wu.ac.jp::6c2016af-1ea8-45bf-b3a8-abdc31cf99d8" providerId="AD" clId="Web-{0FD5BD43-4ED6-4446-B4C2-055E7BAA6F58}"/>
    <pc:docChg chg="addSld delSld modSld sldOrd">
      <pc:chgData name="成瀬　浩健" userId="S::naruseh@kyoto-wu.ac.jp::6c2016af-1ea8-45bf-b3a8-abdc31cf99d8" providerId="AD" clId="Web-{0FD5BD43-4ED6-4446-B4C2-055E7BAA6F58}" dt="2022-03-14T02:36:21.227" v="117" actId="20577"/>
      <pc:docMkLst>
        <pc:docMk/>
      </pc:docMkLst>
      <pc:sldChg chg="del">
        <pc:chgData name="成瀬　浩健" userId="S::naruseh@kyoto-wu.ac.jp::6c2016af-1ea8-45bf-b3a8-abdc31cf99d8" providerId="AD" clId="Web-{0FD5BD43-4ED6-4446-B4C2-055E7BAA6F58}" dt="2022-03-14T01:51:26.142" v="1"/>
        <pc:sldMkLst>
          <pc:docMk/>
          <pc:sldMk cId="0" sldId="256"/>
        </pc:sldMkLst>
      </pc:sldChg>
      <pc:sldChg chg="del">
        <pc:chgData name="成瀬　浩健" userId="S::naruseh@kyoto-wu.ac.jp::6c2016af-1ea8-45bf-b3a8-abdc31cf99d8" providerId="AD" clId="Web-{0FD5BD43-4ED6-4446-B4C2-055E7BAA6F58}" dt="2022-03-14T01:51:26.126" v="0"/>
        <pc:sldMkLst>
          <pc:docMk/>
          <pc:sldMk cId="0" sldId="257"/>
        </pc:sldMkLst>
      </pc:sldChg>
      <pc:sldChg chg="modSp">
        <pc:chgData name="成瀬　浩健" userId="S::naruseh@kyoto-wu.ac.jp::6c2016af-1ea8-45bf-b3a8-abdc31cf99d8" providerId="AD" clId="Web-{0FD5BD43-4ED6-4446-B4C2-055E7BAA6F58}" dt="2022-03-14T01:52:42.737" v="13" actId="20577"/>
        <pc:sldMkLst>
          <pc:docMk/>
          <pc:sldMk cId="0" sldId="260"/>
        </pc:sldMkLst>
        <pc:spChg chg="mod">
          <ac:chgData name="成瀬　浩健" userId="S::naruseh@kyoto-wu.ac.jp::6c2016af-1ea8-45bf-b3a8-abdc31cf99d8" providerId="AD" clId="Web-{0FD5BD43-4ED6-4446-B4C2-055E7BAA6F58}" dt="2022-03-14T01:52:42.737" v="13" actId="20577"/>
          <ac:spMkLst>
            <pc:docMk/>
            <pc:sldMk cId="0" sldId="260"/>
            <ac:spMk id="274" creationId="{00000000-0000-0000-0000-000000000000}"/>
          </ac:spMkLst>
        </pc:spChg>
      </pc:sldChg>
      <pc:sldChg chg="modSp ord">
        <pc:chgData name="成瀬　浩健" userId="S::naruseh@kyoto-wu.ac.jp::6c2016af-1ea8-45bf-b3a8-abdc31cf99d8" providerId="AD" clId="Web-{0FD5BD43-4ED6-4446-B4C2-055E7BAA6F58}" dt="2022-03-14T02:15:25.320" v="65" actId="20577"/>
        <pc:sldMkLst>
          <pc:docMk/>
          <pc:sldMk cId="0" sldId="261"/>
        </pc:sldMkLst>
        <pc:spChg chg="mod">
          <ac:chgData name="成瀬　浩健" userId="S::naruseh@kyoto-wu.ac.jp::6c2016af-1ea8-45bf-b3a8-abdc31cf99d8" providerId="AD" clId="Web-{0FD5BD43-4ED6-4446-B4C2-055E7BAA6F58}" dt="2022-03-14T02:15:25.320" v="65" actId="20577"/>
          <ac:spMkLst>
            <pc:docMk/>
            <pc:sldMk cId="0" sldId="261"/>
            <ac:spMk id="280" creationId="{00000000-0000-0000-0000-000000000000}"/>
          </ac:spMkLst>
        </pc:spChg>
      </pc:sldChg>
      <pc:sldChg chg="modSp">
        <pc:chgData name="成瀬　浩健" userId="S::naruseh@kyoto-wu.ac.jp::6c2016af-1ea8-45bf-b3a8-abdc31cf99d8" providerId="AD" clId="Web-{0FD5BD43-4ED6-4446-B4C2-055E7BAA6F58}" dt="2022-03-14T02:29:21.451" v="88" actId="20577"/>
        <pc:sldMkLst>
          <pc:docMk/>
          <pc:sldMk cId="0" sldId="262"/>
        </pc:sldMkLst>
        <pc:spChg chg="mod">
          <ac:chgData name="成瀬　浩健" userId="S::naruseh@kyoto-wu.ac.jp::6c2016af-1ea8-45bf-b3a8-abdc31cf99d8" providerId="AD" clId="Web-{0FD5BD43-4ED6-4446-B4C2-055E7BAA6F58}" dt="2022-03-14T02:29:21.451" v="88" actId="20577"/>
          <ac:spMkLst>
            <pc:docMk/>
            <pc:sldMk cId="0" sldId="262"/>
            <ac:spMk id="285" creationId="{00000000-0000-0000-0000-000000000000}"/>
          </ac:spMkLst>
        </pc:spChg>
        <pc:spChg chg="mod">
          <ac:chgData name="成瀬　浩健" userId="S::naruseh@kyoto-wu.ac.jp::6c2016af-1ea8-45bf-b3a8-abdc31cf99d8" providerId="AD" clId="Web-{0FD5BD43-4ED6-4446-B4C2-055E7BAA6F58}" dt="2022-03-14T02:19:54.249" v="76" actId="20577"/>
          <ac:spMkLst>
            <pc:docMk/>
            <pc:sldMk cId="0" sldId="262"/>
            <ac:spMk id="287" creationId="{00000000-0000-0000-0000-000000000000}"/>
          </ac:spMkLst>
        </pc:spChg>
      </pc:sldChg>
      <pc:sldChg chg="modSp">
        <pc:chgData name="成瀬　浩健" userId="S::naruseh@kyoto-wu.ac.jp::6c2016af-1ea8-45bf-b3a8-abdc31cf99d8" providerId="AD" clId="Web-{0FD5BD43-4ED6-4446-B4C2-055E7BAA6F58}" dt="2022-03-14T02:33:35.957" v="102" actId="14100"/>
        <pc:sldMkLst>
          <pc:docMk/>
          <pc:sldMk cId="0" sldId="263"/>
        </pc:sldMkLst>
        <pc:spChg chg="mod">
          <ac:chgData name="成瀬　浩健" userId="S::naruseh@kyoto-wu.ac.jp::6c2016af-1ea8-45bf-b3a8-abdc31cf99d8" providerId="AD" clId="Web-{0FD5BD43-4ED6-4446-B4C2-055E7BAA6F58}" dt="2022-03-14T02:30:12.608" v="92" actId="20577"/>
          <ac:spMkLst>
            <pc:docMk/>
            <pc:sldMk cId="0" sldId="263"/>
            <ac:spMk id="294" creationId="{00000000-0000-0000-0000-000000000000}"/>
          </ac:spMkLst>
        </pc:spChg>
        <pc:spChg chg="mod">
          <ac:chgData name="成瀬　浩健" userId="S::naruseh@kyoto-wu.ac.jp::6c2016af-1ea8-45bf-b3a8-abdc31cf99d8" providerId="AD" clId="Web-{0FD5BD43-4ED6-4446-B4C2-055E7BAA6F58}" dt="2022-03-14T02:33:35.957" v="102" actId="14100"/>
          <ac:spMkLst>
            <pc:docMk/>
            <pc:sldMk cId="0" sldId="263"/>
            <ac:spMk id="295" creationId="{00000000-0000-0000-0000-000000000000}"/>
          </ac:spMkLst>
        </pc:spChg>
      </pc:sldChg>
      <pc:sldChg chg="modSp">
        <pc:chgData name="成瀬　浩健" userId="S::naruseh@kyoto-wu.ac.jp::6c2016af-1ea8-45bf-b3a8-abdc31cf99d8" providerId="AD" clId="Web-{0FD5BD43-4ED6-4446-B4C2-055E7BAA6F58}" dt="2022-03-14T02:34:27.224" v="104" actId="1076"/>
        <pc:sldMkLst>
          <pc:docMk/>
          <pc:sldMk cId="0" sldId="264"/>
        </pc:sldMkLst>
        <pc:spChg chg="mod">
          <ac:chgData name="成瀬　浩健" userId="S::naruseh@kyoto-wu.ac.jp::6c2016af-1ea8-45bf-b3a8-abdc31cf99d8" providerId="AD" clId="Web-{0FD5BD43-4ED6-4446-B4C2-055E7BAA6F58}" dt="2022-03-14T02:34:16.489" v="103" actId="1076"/>
          <ac:spMkLst>
            <pc:docMk/>
            <pc:sldMk cId="0" sldId="264"/>
            <ac:spMk id="301" creationId="{00000000-0000-0000-0000-000000000000}"/>
          </ac:spMkLst>
        </pc:spChg>
        <pc:spChg chg="mod">
          <ac:chgData name="成瀬　浩健" userId="S::naruseh@kyoto-wu.ac.jp::6c2016af-1ea8-45bf-b3a8-abdc31cf99d8" providerId="AD" clId="Web-{0FD5BD43-4ED6-4446-B4C2-055E7BAA6F58}" dt="2022-03-14T02:34:27.224" v="104" actId="1076"/>
          <ac:spMkLst>
            <pc:docMk/>
            <pc:sldMk cId="0" sldId="264"/>
            <ac:spMk id="304" creationId="{00000000-0000-0000-0000-000000000000}"/>
          </ac:spMkLst>
        </pc:spChg>
      </pc:sldChg>
      <pc:sldChg chg="modSp">
        <pc:chgData name="成瀬　浩健" userId="S::naruseh@kyoto-wu.ac.jp::6c2016af-1ea8-45bf-b3a8-abdc31cf99d8" providerId="AD" clId="Web-{0FD5BD43-4ED6-4446-B4C2-055E7BAA6F58}" dt="2022-03-14T02:36:21.227" v="117" actId="20577"/>
        <pc:sldMkLst>
          <pc:docMk/>
          <pc:sldMk cId="0" sldId="267"/>
        </pc:sldMkLst>
        <pc:spChg chg="mod">
          <ac:chgData name="成瀬　浩健" userId="S::naruseh@kyoto-wu.ac.jp::6c2016af-1ea8-45bf-b3a8-abdc31cf99d8" providerId="AD" clId="Web-{0FD5BD43-4ED6-4446-B4C2-055E7BAA6F58}" dt="2022-03-14T02:35:06.334" v="106" actId="20577"/>
          <ac:spMkLst>
            <pc:docMk/>
            <pc:sldMk cId="0" sldId="267"/>
            <ac:spMk id="325" creationId="{00000000-0000-0000-0000-000000000000}"/>
          </ac:spMkLst>
        </pc:spChg>
        <pc:spChg chg="mod">
          <ac:chgData name="成瀬　浩健" userId="S::naruseh@kyoto-wu.ac.jp::6c2016af-1ea8-45bf-b3a8-abdc31cf99d8" providerId="AD" clId="Web-{0FD5BD43-4ED6-4446-B4C2-055E7BAA6F58}" dt="2022-03-14T02:36:21.227" v="117" actId="20577"/>
          <ac:spMkLst>
            <pc:docMk/>
            <pc:sldMk cId="0" sldId="267"/>
            <ac:spMk id="326" creationId="{00000000-0000-0000-0000-000000000000}"/>
          </ac:spMkLst>
        </pc:spChg>
      </pc:sldChg>
      <pc:sldChg chg="modSp add ord replId">
        <pc:chgData name="成瀬　浩健" userId="S::naruseh@kyoto-wu.ac.jp::6c2016af-1ea8-45bf-b3a8-abdc31cf99d8" providerId="AD" clId="Web-{0FD5BD43-4ED6-4446-B4C2-055E7BAA6F58}" dt="2022-03-14T02:15:11.819" v="61" actId="20577"/>
        <pc:sldMkLst>
          <pc:docMk/>
          <pc:sldMk cId="3244197977" sldId="335"/>
        </pc:sldMkLst>
        <pc:spChg chg="mod">
          <ac:chgData name="成瀬　浩健" userId="S::naruseh@kyoto-wu.ac.jp::6c2016af-1ea8-45bf-b3a8-abdc31cf99d8" providerId="AD" clId="Web-{0FD5BD43-4ED6-4446-B4C2-055E7BAA6F58}" dt="2022-03-14T02:15:11.819" v="61" actId="20577"/>
          <ac:spMkLst>
            <pc:docMk/>
            <pc:sldMk cId="3244197977" sldId="335"/>
            <ac:spMk id="280" creationId="{00000000-0000-0000-0000-000000000000}"/>
          </ac:spMkLst>
        </pc:spChg>
      </pc:sldChg>
    </pc:docChg>
  </pc:docChgLst>
  <pc:docChgLst>
    <pc:chgData name="成瀬　浩健" userId="6c2016af-1ea8-45bf-b3a8-abdc31cf99d8" providerId="ADAL" clId="{B7A71E0A-B9B0-974A-80A7-EEDD3DDB754F}"/>
    <pc:docChg chg="delSld modSld modSection modNotesMaster">
      <pc:chgData name="成瀬　浩健" userId="6c2016af-1ea8-45bf-b3a8-abdc31cf99d8" providerId="ADAL" clId="{B7A71E0A-B9B0-974A-80A7-EEDD3DDB754F}" dt="2022-04-19T11:57:11.941" v="15"/>
      <pc:docMkLst>
        <pc:docMk/>
      </pc:docMkLst>
      <pc:sldChg chg="modNotes">
        <pc:chgData name="成瀬　浩健" userId="6c2016af-1ea8-45bf-b3a8-abdc31cf99d8" providerId="ADAL" clId="{B7A71E0A-B9B0-974A-80A7-EEDD3DDB754F}" dt="2022-04-19T11:57:11.941" v="15"/>
        <pc:sldMkLst>
          <pc:docMk/>
          <pc:sldMk cId="0" sldId="288"/>
        </pc:sldMkLst>
      </pc:sldChg>
      <pc:sldChg chg="modNotes">
        <pc:chgData name="成瀬　浩健" userId="6c2016af-1ea8-45bf-b3a8-abdc31cf99d8" providerId="ADAL" clId="{B7A71E0A-B9B0-974A-80A7-EEDD3DDB754F}" dt="2022-04-19T11:57:11.941" v="15"/>
        <pc:sldMkLst>
          <pc:docMk/>
          <pc:sldMk cId="0" sldId="291"/>
        </pc:sldMkLst>
      </pc:sldChg>
      <pc:sldChg chg="modNotes">
        <pc:chgData name="成瀬　浩健" userId="6c2016af-1ea8-45bf-b3a8-abdc31cf99d8" providerId="ADAL" clId="{B7A71E0A-B9B0-974A-80A7-EEDD3DDB754F}" dt="2022-04-19T11:57:11.941" v="15"/>
        <pc:sldMkLst>
          <pc:docMk/>
          <pc:sldMk cId="0" sldId="302"/>
        </pc:sldMkLst>
      </pc:sldChg>
      <pc:sldChg chg="modSp mod modNotes">
        <pc:chgData name="成瀬　浩健" userId="6c2016af-1ea8-45bf-b3a8-abdc31cf99d8" providerId="ADAL" clId="{B7A71E0A-B9B0-974A-80A7-EEDD3DDB754F}" dt="2022-04-19T11:57:11.941" v="15"/>
        <pc:sldMkLst>
          <pc:docMk/>
          <pc:sldMk cId="354651121" sldId="337"/>
        </pc:sldMkLst>
        <pc:spChg chg="mod">
          <ac:chgData name="成瀬　浩健" userId="6c2016af-1ea8-45bf-b3a8-abdc31cf99d8" providerId="ADAL" clId="{B7A71E0A-B9B0-974A-80A7-EEDD3DDB754F}" dt="2022-04-19T11:56:40.996" v="10" actId="20577"/>
          <ac:spMkLst>
            <pc:docMk/>
            <pc:sldMk cId="354651121" sldId="337"/>
            <ac:spMk id="325" creationId="{00000000-0000-0000-0000-000000000000}"/>
          </ac:spMkLst>
        </pc:spChg>
        <pc:spChg chg="mod">
          <ac:chgData name="成瀬　浩健" userId="6c2016af-1ea8-45bf-b3a8-abdc31cf99d8" providerId="ADAL" clId="{B7A71E0A-B9B0-974A-80A7-EEDD3DDB754F}" dt="2022-04-19T11:56:54.641" v="14" actId="13926"/>
          <ac:spMkLst>
            <pc:docMk/>
            <pc:sldMk cId="354651121" sldId="337"/>
            <ac:spMk id="326" creationId="{00000000-0000-0000-0000-000000000000}"/>
          </ac:spMkLst>
        </pc:spChg>
      </pc:sldChg>
      <pc:sldChg chg="modNotes">
        <pc:chgData name="成瀬　浩健" userId="6c2016af-1ea8-45bf-b3a8-abdc31cf99d8" providerId="ADAL" clId="{B7A71E0A-B9B0-974A-80A7-EEDD3DDB754F}" dt="2022-04-19T11:57:11.941" v="15"/>
        <pc:sldMkLst>
          <pc:docMk/>
          <pc:sldMk cId="0" sldId="362"/>
        </pc:sldMkLst>
      </pc:sldChg>
      <pc:sldChg chg="del">
        <pc:chgData name="成瀬　浩健" userId="6c2016af-1ea8-45bf-b3a8-abdc31cf99d8" providerId="ADAL" clId="{B7A71E0A-B9B0-974A-80A7-EEDD3DDB754F}" dt="2022-04-19T11:56:32.155" v="3" actId="2696"/>
        <pc:sldMkLst>
          <pc:docMk/>
          <pc:sldMk cId="1833783001" sldId="365"/>
        </pc:sldMkLst>
      </pc:sldChg>
      <pc:sldMasterChg chg="delSldLayout">
        <pc:chgData name="成瀬　浩健" userId="6c2016af-1ea8-45bf-b3a8-abdc31cf99d8" providerId="ADAL" clId="{B7A71E0A-B9B0-974A-80A7-EEDD3DDB754F}" dt="2022-04-19T11:56:32.155" v="3" actId="2696"/>
        <pc:sldMasterMkLst>
          <pc:docMk/>
          <pc:sldMasterMk cId="0" sldId="2147483699"/>
        </pc:sldMasterMkLst>
        <pc:sldLayoutChg chg="del">
          <pc:chgData name="成瀬　浩健" userId="6c2016af-1ea8-45bf-b3a8-abdc31cf99d8" providerId="ADAL" clId="{B7A71E0A-B9B0-974A-80A7-EEDD3DDB754F}" dt="2022-04-19T11:56:32.155" v="3" actId="2696"/>
          <pc:sldLayoutMkLst>
            <pc:docMk/>
            <pc:sldMasterMk cId="0" sldId="2147483699"/>
            <pc:sldLayoutMk cId="0" sldId="2147483659"/>
          </pc:sldLayoutMkLst>
        </pc:sldLayoutChg>
      </pc:sldMasterChg>
    </pc:docChg>
  </pc:docChgLst>
  <pc:docChgLst>
    <pc:chgData name="成瀬　浩健" userId="6c2016af-1ea8-45bf-b3a8-abdc31cf99d8" providerId="ADAL" clId="{B9D88E26-CA6B-C44E-96A8-3CF8EB289305}"/>
    <pc:docChg chg="undo custSel addSld delSld modSld sldOrd delSection modSection">
      <pc:chgData name="成瀬　浩健" userId="6c2016af-1ea8-45bf-b3a8-abdc31cf99d8" providerId="ADAL" clId="{B9D88E26-CA6B-C44E-96A8-3CF8EB289305}" dt="2022-06-21T10:19:36.330" v="267" actId="729"/>
      <pc:docMkLst>
        <pc:docMk/>
      </pc:docMkLst>
      <pc:sldChg chg="modSp add del mod">
        <pc:chgData name="成瀬　浩健" userId="6c2016af-1ea8-45bf-b3a8-abdc31cf99d8" providerId="ADAL" clId="{B9D88E26-CA6B-C44E-96A8-3CF8EB289305}" dt="2022-06-19T08:58:18.740" v="145" actId="14100"/>
        <pc:sldMkLst>
          <pc:docMk/>
          <pc:sldMk cId="0" sldId="259"/>
        </pc:sldMkLst>
        <pc:spChg chg="mod">
          <ac:chgData name="成瀬　浩健" userId="6c2016af-1ea8-45bf-b3a8-abdc31cf99d8" providerId="ADAL" clId="{B9D88E26-CA6B-C44E-96A8-3CF8EB289305}" dt="2022-06-19T08:58:18.740" v="145" actId="14100"/>
          <ac:spMkLst>
            <pc:docMk/>
            <pc:sldMk cId="0" sldId="259"/>
            <ac:spMk id="261" creationId="{00000000-0000-0000-0000-000000000000}"/>
          </ac:spMkLst>
        </pc:spChg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60"/>
        </pc:sldMkLst>
      </pc:sldChg>
      <pc:sldChg chg="add del ord">
        <pc:chgData name="成瀬　浩健" userId="6c2016af-1ea8-45bf-b3a8-abdc31cf99d8" providerId="ADAL" clId="{B9D88E26-CA6B-C44E-96A8-3CF8EB289305}" dt="2022-06-19T08:59:06.604" v="146" actId="20578"/>
        <pc:sldMkLst>
          <pc:docMk/>
          <pc:sldMk cId="0" sldId="261"/>
        </pc:sldMkLst>
      </pc:sldChg>
      <pc:sldChg chg="add del ord">
        <pc:chgData name="成瀬　浩健" userId="6c2016af-1ea8-45bf-b3a8-abdc31cf99d8" providerId="ADAL" clId="{B9D88E26-CA6B-C44E-96A8-3CF8EB289305}" dt="2022-06-19T08:59:06.604" v="146" actId="20578"/>
        <pc:sldMkLst>
          <pc:docMk/>
          <pc:sldMk cId="0" sldId="262"/>
        </pc:sldMkLst>
      </pc:sldChg>
      <pc:sldChg chg="add del ord">
        <pc:chgData name="成瀬　浩健" userId="6c2016af-1ea8-45bf-b3a8-abdc31cf99d8" providerId="ADAL" clId="{B9D88E26-CA6B-C44E-96A8-3CF8EB289305}" dt="2022-06-19T08:59:06.604" v="146" actId="20578"/>
        <pc:sldMkLst>
          <pc:docMk/>
          <pc:sldMk cId="0" sldId="263"/>
        </pc:sldMkLst>
      </pc:sldChg>
      <pc:sldChg chg="add del ord">
        <pc:chgData name="成瀬　浩健" userId="6c2016af-1ea8-45bf-b3a8-abdc31cf99d8" providerId="ADAL" clId="{B9D88E26-CA6B-C44E-96A8-3CF8EB289305}" dt="2022-06-19T09:00:15.987" v="149" actId="20578"/>
        <pc:sldMkLst>
          <pc:docMk/>
          <pc:sldMk cId="0" sldId="264"/>
        </pc:sldMkLst>
      </pc:sldChg>
      <pc:sldChg chg="modSp add del mod ord">
        <pc:chgData name="成瀬　浩健" userId="6c2016af-1ea8-45bf-b3a8-abdc31cf99d8" providerId="ADAL" clId="{B9D88E26-CA6B-C44E-96A8-3CF8EB289305}" dt="2022-06-19T09:00:15.987" v="149" actId="20578"/>
        <pc:sldMkLst>
          <pc:docMk/>
          <pc:sldMk cId="0" sldId="265"/>
        </pc:sldMkLst>
        <pc:spChg chg="mod">
          <ac:chgData name="成瀬　浩健" userId="6c2016af-1ea8-45bf-b3a8-abdc31cf99d8" providerId="ADAL" clId="{B9D88E26-CA6B-C44E-96A8-3CF8EB289305}" dt="2022-06-19T08:59:30.220" v="147" actId="14100"/>
          <ac:spMkLst>
            <pc:docMk/>
            <pc:sldMk cId="0" sldId="265"/>
            <ac:spMk id="300" creationId="{00000000-0000-0000-0000-000000000000}"/>
          </ac:spMkLst>
        </pc:spChg>
        <pc:spChg chg="mod">
          <ac:chgData name="成瀬　浩健" userId="6c2016af-1ea8-45bf-b3a8-abdc31cf99d8" providerId="ADAL" clId="{B9D88E26-CA6B-C44E-96A8-3CF8EB289305}" dt="2022-06-19T08:59:33.333" v="148" actId="1076"/>
          <ac:spMkLst>
            <pc:docMk/>
            <pc:sldMk cId="0" sldId="265"/>
            <ac:spMk id="301" creationId="{00000000-0000-0000-0000-000000000000}"/>
          </ac:spMkLst>
        </pc:spChg>
      </pc:sldChg>
      <pc:sldChg chg="add del ord">
        <pc:chgData name="成瀬　浩健" userId="6c2016af-1ea8-45bf-b3a8-abdc31cf99d8" providerId="ADAL" clId="{B9D88E26-CA6B-C44E-96A8-3CF8EB289305}" dt="2022-06-19T09:00:15.987" v="149" actId="20578"/>
        <pc:sldMkLst>
          <pc:docMk/>
          <pc:sldMk cId="0" sldId="266"/>
        </pc:sldMkLst>
      </pc:sldChg>
      <pc:sldChg chg="add del ord">
        <pc:chgData name="成瀬　浩健" userId="6c2016af-1ea8-45bf-b3a8-abdc31cf99d8" providerId="ADAL" clId="{B9D88E26-CA6B-C44E-96A8-3CF8EB289305}" dt="2022-06-19T09:00:15.987" v="149" actId="20578"/>
        <pc:sldMkLst>
          <pc:docMk/>
          <pc:sldMk cId="0" sldId="267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68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69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70"/>
        </pc:sldMkLst>
      </pc:sldChg>
      <pc:sldChg chg="add del ord">
        <pc:chgData name="成瀬　浩健" userId="6c2016af-1ea8-45bf-b3a8-abdc31cf99d8" providerId="ADAL" clId="{B9D88E26-CA6B-C44E-96A8-3CF8EB289305}" dt="2022-06-19T09:01:18.639" v="150" actId="20578"/>
        <pc:sldMkLst>
          <pc:docMk/>
          <pc:sldMk cId="0" sldId="271"/>
        </pc:sldMkLst>
      </pc:sldChg>
      <pc:sldChg chg="add">
        <pc:chgData name="成瀬　浩健" userId="6c2016af-1ea8-45bf-b3a8-abdc31cf99d8" providerId="ADAL" clId="{B9D88E26-CA6B-C44E-96A8-3CF8EB289305}" dt="2022-06-09T09:37:59.759" v="31"/>
        <pc:sldMkLst>
          <pc:docMk/>
          <pc:sldMk cId="77417313" sldId="272"/>
        </pc:sldMkLst>
      </pc:sldChg>
      <pc:sldChg chg="modSp add mod">
        <pc:chgData name="成瀬　浩健" userId="6c2016af-1ea8-45bf-b3a8-abdc31cf99d8" providerId="ADAL" clId="{B9D88E26-CA6B-C44E-96A8-3CF8EB289305}" dt="2022-06-09T09:41:50.655" v="41" actId="14100"/>
        <pc:sldMkLst>
          <pc:docMk/>
          <pc:sldMk cId="121296615" sldId="273"/>
        </pc:sldMkLst>
        <pc:picChg chg="mod">
          <ac:chgData name="成瀬　浩健" userId="6c2016af-1ea8-45bf-b3a8-abdc31cf99d8" providerId="ADAL" clId="{B9D88E26-CA6B-C44E-96A8-3CF8EB289305}" dt="2022-06-09T09:41:47.499" v="40" actId="14100"/>
          <ac:picMkLst>
            <pc:docMk/>
            <pc:sldMk cId="121296615" sldId="273"/>
            <ac:picMk id="14" creationId="{D4BBEFAB-73F0-4ACD-8364-CE4E5FAD13B5}"/>
          </ac:picMkLst>
        </pc:picChg>
        <pc:picChg chg="mod">
          <ac:chgData name="成瀬　浩健" userId="6c2016af-1ea8-45bf-b3a8-abdc31cf99d8" providerId="ADAL" clId="{B9D88E26-CA6B-C44E-96A8-3CF8EB289305}" dt="2022-06-09T09:41:50.655" v="41" actId="14100"/>
          <ac:picMkLst>
            <pc:docMk/>
            <pc:sldMk cId="121296615" sldId="273"/>
            <ac:picMk id="15" creationId="{85ABACFB-668A-42E0-A882-7AC5358C99ED}"/>
          </ac:picMkLst>
        </pc:picChg>
      </pc:sldChg>
      <pc:sldChg chg="modSp add mod">
        <pc:chgData name="成瀬　浩健" userId="6c2016af-1ea8-45bf-b3a8-abdc31cf99d8" providerId="ADAL" clId="{B9D88E26-CA6B-C44E-96A8-3CF8EB289305}" dt="2022-06-09T09:42:12.710" v="45" actId="14100"/>
        <pc:sldMkLst>
          <pc:docMk/>
          <pc:sldMk cId="154856906" sldId="274"/>
        </pc:sldMkLst>
        <pc:graphicFrameChg chg="mod modGraphic">
          <ac:chgData name="成瀬　浩健" userId="6c2016af-1ea8-45bf-b3a8-abdc31cf99d8" providerId="ADAL" clId="{B9D88E26-CA6B-C44E-96A8-3CF8EB289305}" dt="2022-06-09T09:42:12.710" v="45" actId="14100"/>
          <ac:graphicFrameMkLst>
            <pc:docMk/>
            <pc:sldMk cId="154856906" sldId="274"/>
            <ac:graphicFrameMk id="14" creationId="{12F05734-B147-4227-91F5-83B2B27C7281}"/>
          </ac:graphicFrameMkLst>
        </pc:graphicFrameChg>
      </pc:sldChg>
      <pc:sldChg chg="add">
        <pc:chgData name="成瀬　浩健" userId="6c2016af-1ea8-45bf-b3a8-abdc31cf99d8" providerId="ADAL" clId="{B9D88E26-CA6B-C44E-96A8-3CF8EB289305}" dt="2022-06-09T09:37:59.759" v="31"/>
        <pc:sldMkLst>
          <pc:docMk/>
          <pc:sldMk cId="3393566036" sldId="275"/>
        </pc:sldMkLst>
      </pc:sldChg>
      <pc:sldChg chg="add">
        <pc:chgData name="成瀬　浩健" userId="6c2016af-1ea8-45bf-b3a8-abdc31cf99d8" providerId="ADAL" clId="{B9D88E26-CA6B-C44E-96A8-3CF8EB289305}" dt="2022-06-09T09:37:59.759" v="31"/>
        <pc:sldMkLst>
          <pc:docMk/>
          <pc:sldMk cId="1180526" sldId="276"/>
        </pc:sldMkLst>
      </pc:sldChg>
      <pc:sldChg chg="add">
        <pc:chgData name="成瀬　浩健" userId="6c2016af-1ea8-45bf-b3a8-abdc31cf99d8" providerId="ADAL" clId="{B9D88E26-CA6B-C44E-96A8-3CF8EB289305}" dt="2022-06-09T09:37:59.759" v="31"/>
        <pc:sldMkLst>
          <pc:docMk/>
          <pc:sldMk cId="2763607467" sldId="277"/>
        </pc:sldMkLst>
      </pc:sldChg>
      <pc:sldChg chg="modSp add mod ord">
        <pc:chgData name="成瀬　浩健" userId="6c2016af-1ea8-45bf-b3a8-abdc31cf99d8" providerId="ADAL" clId="{B9D88E26-CA6B-C44E-96A8-3CF8EB289305}" dt="2022-06-09T09:45:39.540" v="92" actId="20578"/>
        <pc:sldMkLst>
          <pc:docMk/>
          <pc:sldMk cId="4047571828" sldId="278"/>
        </pc:sldMkLst>
        <pc:picChg chg="mod">
          <ac:chgData name="成瀬　浩健" userId="6c2016af-1ea8-45bf-b3a8-abdc31cf99d8" providerId="ADAL" clId="{B9D88E26-CA6B-C44E-96A8-3CF8EB289305}" dt="2022-06-09T09:45:18.587" v="86" actId="14100"/>
          <ac:picMkLst>
            <pc:docMk/>
            <pc:sldMk cId="4047571828" sldId="278"/>
            <ac:picMk id="17" creationId="{54F1FF23-4D24-438D-B324-49EE6EBB842C}"/>
          </ac:picMkLst>
        </pc:picChg>
        <pc:picChg chg="mod">
          <ac:chgData name="成瀬　浩健" userId="6c2016af-1ea8-45bf-b3a8-abdc31cf99d8" providerId="ADAL" clId="{B9D88E26-CA6B-C44E-96A8-3CF8EB289305}" dt="2022-06-09T09:45:22.118" v="90" actId="1036"/>
          <ac:picMkLst>
            <pc:docMk/>
            <pc:sldMk cId="4047571828" sldId="278"/>
            <ac:picMk id="20" creationId="{95A3B5A2-E44B-4DCC-97F4-E01BB7CB810A}"/>
          </ac:picMkLst>
        </pc:picChg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79"/>
        </pc:sldMkLst>
      </pc:sldChg>
      <pc:sldChg chg="add del ord">
        <pc:chgData name="成瀬　浩健" userId="6c2016af-1ea8-45bf-b3a8-abdc31cf99d8" providerId="ADAL" clId="{B9D88E26-CA6B-C44E-96A8-3CF8EB289305}" dt="2022-06-19T09:02:06.338" v="151" actId="20578"/>
        <pc:sldMkLst>
          <pc:docMk/>
          <pc:sldMk cId="0" sldId="280"/>
        </pc:sldMkLst>
      </pc:sldChg>
      <pc:sldChg chg="add del ord">
        <pc:chgData name="成瀬　浩健" userId="6c2016af-1ea8-45bf-b3a8-abdc31cf99d8" providerId="ADAL" clId="{B9D88E26-CA6B-C44E-96A8-3CF8EB289305}" dt="2022-06-19T09:02:06.338" v="151" actId="20578"/>
        <pc:sldMkLst>
          <pc:docMk/>
          <pc:sldMk cId="0" sldId="281"/>
        </pc:sldMkLst>
      </pc:sldChg>
      <pc:sldChg chg="add del ord">
        <pc:chgData name="成瀬　浩健" userId="6c2016af-1ea8-45bf-b3a8-abdc31cf99d8" providerId="ADAL" clId="{B9D88E26-CA6B-C44E-96A8-3CF8EB289305}" dt="2022-06-19T09:02:06.338" v="151" actId="20578"/>
        <pc:sldMkLst>
          <pc:docMk/>
          <pc:sldMk cId="0" sldId="282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83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84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85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86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87"/>
        </pc:sldMkLst>
      </pc:sldChg>
      <pc:sldChg chg="ord">
        <pc:chgData name="成瀬　浩健" userId="6c2016af-1ea8-45bf-b3a8-abdc31cf99d8" providerId="ADAL" clId="{B9D88E26-CA6B-C44E-96A8-3CF8EB289305}" dt="2022-06-09T09:40:02.602" v="37" actId="20578"/>
        <pc:sldMkLst>
          <pc:docMk/>
          <pc:sldMk cId="0" sldId="288"/>
        </pc:sldMkLst>
      </pc:sldChg>
      <pc:sldChg chg="add del ord">
        <pc:chgData name="成瀬　浩健" userId="6c2016af-1ea8-45bf-b3a8-abdc31cf99d8" providerId="ADAL" clId="{B9D88E26-CA6B-C44E-96A8-3CF8EB289305}" dt="2022-06-19T09:02:58.713" v="152" actId="20578"/>
        <pc:sldMkLst>
          <pc:docMk/>
          <pc:sldMk cId="0" sldId="289"/>
        </pc:sldMkLst>
      </pc:sldChg>
      <pc:sldChg chg="add del ord">
        <pc:chgData name="成瀬　浩健" userId="6c2016af-1ea8-45bf-b3a8-abdc31cf99d8" providerId="ADAL" clId="{B9D88E26-CA6B-C44E-96A8-3CF8EB289305}" dt="2022-06-19T09:02:58.713" v="152" actId="20578"/>
        <pc:sldMkLst>
          <pc:docMk/>
          <pc:sldMk cId="0" sldId="290"/>
        </pc:sldMkLst>
      </pc:sldChg>
      <pc:sldChg chg="modSp ord">
        <pc:chgData name="成瀬　浩健" userId="6c2016af-1ea8-45bf-b3a8-abdc31cf99d8" providerId="ADAL" clId="{B9D88E26-CA6B-C44E-96A8-3CF8EB289305}" dt="2022-06-09T09:38:53.629" v="34"/>
        <pc:sldMkLst>
          <pc:docMk/>
          <pc:sldMk cId="0" sldId="291"/>
        </pc:sldMkLst>
        <pc:spChg chg="mod">
          <ac:chgData name="成瀬　浩健" userId="6c2016af-1ea8-45bf-b3a8-abdc31cf99d8" providerId="ADAL" clId="{B9D88E26-CA6B-C44E-96A8-3CF8EB289305}" dt="2022-06-09T09:38:53.629" v="34"/>
          <ac:spMkLst>
            <pc:docMk/>
            <pc:sldMk cId="0" sldId="291"/>
            <ac:spMk id="622" creationId="{00000000-0000-0000-0000-000000000000}"/>
          </ac:spMkLst>
        </pc:spChg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92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93"/>
        </pc:sldMkLst>
      </pc:sldChg>
      <pc:sldChg chg="add del ord">
        <pc:chgData name="成瀬　浩健" userId="6c2016af-1ea8-45bf-b3a8-abdc31cf99d8" providerId="ADAL" clId="{B9D88E26-CA6B-C44E-96A8-3CF8EB289305}" dt="2022-06-19T09:04:27.729" v="154" actId="20578"/>
        <pc:sldMkLst>
          <pc:docMk/>
          <pc:sldMk cId="0" sldId="294"/>
        </pc:sldMkLst>
      </pc:sldChg>
      <pc:sldChg chg="add del ord">
        <pc:chgData name="成瀬　浩健" userId="6c2016af-1ea8-45bf-b3a8-abdc31cf99d8" providerId="ADAL" clId="{B9D88E26-CA6B-C44E-96A8-3CF8EB289305}" dt="2022-06-19T09:04:27.729" v="154" actId="20578"/>
        <pc:sldMkLst>
          <pc:docMk/>
          <pc:sldMk cId="0" sldId="295"/>
        </pc:sldMkLst>
      </pc:sldChg>
      <pc:sldChg chg="add del ord">
        <pc:chgData name="成瀬　浩健" userId="6c2016af-1ea8-45bf-b3a8-abdc31cf99d8" providerId="ADAL" clId="{B9D88E26-CA6B-C44E-96A8-3CF8EB289305}" dt="2022-06-19T09:04:08.243" v="153" actId="20578"/>
        <pc:sldMkLst>
          <pc:docMk/>
          <pc:sldMk cId="0" sldId="296"/>
        </pc:sldMkLst>
      </pc:sldChg>
      <pc:sldChg chg="add del ord">
        <pc:chgData name="成瀬　浩健" userId="6c2016af-1ea8-45bf-b3a8-abdc31cf99d8" providerId="ADAL" clId="{B9D88E26-CA6B-C44E-96A8-3CF8EB289305}" dt="2022-06-19T09:04:27.729" v="154" actId="20578"/>
        <pc:sldMkLst>
          <pc:docMk/>
          <pc:sldMk cId="0" sldId="297"/>
        </pc:sldMkLst>
      </pc:sldChg>
      <pc:sldChg chg="add del ord">
        <pc:chgData name="成瀬　浩健" userId="6c2016af-1ea8-45bf-b3a8-abdc31cf99d8" providerId="ADAL" clId="{B9D88E26-CA6B-C44E-96A8-3CF8EB289305}" dt="2022-06-19T09:04:27.729" v="154" actId="20578"/>
        <pc:sldMkLst>
          <pc:docMk/>
          <pc:sldMk cId="0" sldId="298"/>
        </pc:sldMkLst>
      </pc:sldChg>
      <pc:sldChg chg="add del ord">
        <pc:chgData name="成瀬　浩健" userId="6c2016af-1ea8-45bf-b3a8-abdc31cf99d8" providerId="ADAL" clId="{B9D88E26-CA6B-C44E-96A8-3CF8EB289305}" dt="2022-06-19T09:04:27.729" v="154" actId="20578"/>
        <pc:sldMkLst>
          <pc:docMk/>
          <pc:sldMk cId="0" sldId="299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00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01"/>
        </pc:sldMkLst>
      </pc:sldChg>
      <pc:sldChg chg="ord">
        <pc:chgData name="成瀬　浩健" userId="6c2016af-1ea8-45bf-b3a8-abdc31cf99d8" providerId="ADAL" clId="{B9D88E26-CA6B-C44E-96A8-3CF8EB289305}" dt="2022-06-09T09:45:54.982" v="94" actId="20578"/>
        <pc:sldMkLst>
          <pc:docMk/>
          <pc:sldMk cId="0" sldId="302"/>
        </pc:sldMkLst>
      </pc:sldChg>
      <pc:sldChg chg="add del ord">
        <pc:chgData name="成瀬　浩健" userId="6c2016af-1ea8-45bf-b3a8-abdc31cf99d8" providerId="ADAL" clId="{B9D88E26-CA6B-C44E-96A8-3CF8EB289305}" dt="2022-06-19T09:04:39.401" v="155" actId="20578"/>
        <pc:sldMkLst>
          <pc:docMk/>
          <pc:sldMk cId="0" sldId="303"/>
        </pc:sldMkLst>
      </pc:sldChg>
      <pc:sldChg chg="add del ord">
        <pc:chgData name="成瀬　浩健" userId="6c2016af-1ea8-45bf-b3a8-abdc31cf99d8" providerId="ADAL" clId="{B9D88E26-CA6B-C44E-96A8-3CF8EB289305}" dt="2022-06-19T09:04:57.487" v="156" actId="20578"/>
        <pc:sldMkLst>
          <pc:docMk/>
          <pc:sldMk cId="0" sldId="304"/>
        </pc:sldMkLst>
      </pc:sldChg>
      <pc:sldChg chg="add del ord">
        <pc:chgData name="成瀬　浩健" userId="6c2016af-1ea8-45bf-b3a8-abdc31cf99d8" providerId="ADAL" clId="{B9D88E26-CA6B-C44E-96A8-3CF8EB289305}" dt="2022-06-19T09:04:57.487" v="156" actId="20578"/>
        <pc:sldMkLst>
          <pc:docMk/>
          <pc:sldMk cId="0" sldId="305"/>
        </pc:sldMkLst>
      </pc:sldChg>
      <pc:sldChg chg="add del ord">
        <pc:chgData name="成瀬　浩健" userId="6c2016af-1ea8-45bf-b3a8-abdc31cf99d8" providerId="ADAL" clId="{B9D88E26-CA6B-C44E-96A8-3CF8EB289305}" dt="2022-06-19T09:04:57.487" v="156" actId="20578"/>
        <pc:sldMkLst>
          <pc:docMk/>
          <pc:sldMk cId="0" sldId="306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07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08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09"/>
        </pc:sldMkLst>
      </pc:sldChg>
      <pc:sldChg chg="add del ord">
        <pc:chgData name="成瀬　浩健" userId="6c2016af-1ea8-45bf-b3a8-abdc31cf99d8" providerId="ADAL" clId="{B9D88E26-CA6B-C44E-96A8-3CF8EB289305}" dt="2022-06-19T09:05:51.195" v="159" actId="20578"/>
        <pc:sldMkLst>
          <pc:docMk/>
          <pc:sldMk cId="0" sldId="310"/>
        </pc:sldMkLst>
      </pc:sldChg>
      <pc:sldChg chg="add del ord">
        <pc:chgData name="成瀬　浩健" userId="6c2016af-1ea8-45bf-b3a8-abdc31cf99d8" providerId="ADAL" clId="{B9D88E26-CA6B-C44E-96A8-3CF8EB289305}" dt="2022-06-19T09:05:51.195" v="159" actId="20578"/>
        <pc:sldMkLst>
          <pc:docMk/>
          <pc:sldMk cId="0" sldId="311"/>
        </pc:sldMkLst>
      </pc:sldChg>
      <pc:sldChg chg="add del ord">
        <pc:chgData name="成瀬　浩健" userId="6c2016af-1ea8-45bf-b3a8-abdc31cf99d8" providerId="ADAL" clId="{B9D88E26-CA6B-C44E-96A8-3CF8EB289305}" dt="2022-06-19T09:05:51.195" v="159" actId="20578"/>
        <pc:sldMkLst>
          <pc:docMk/>
          <pc:sldMk cId="0" sldId="312"/>
        </pc:sldMkLst>
      </pc:sldChg>
      <pc:sldChg chg="add del ord">
        <pc:chgData name="成瀬　浩健" userId="6c2016af-1ea8-45bf-b3a8-abdc31cf99d8" providerId="ADAL" clId="{B9D88E26-CA6B-C44E-96A8-3CF8EB289305}" dt="2022-06-19T09:05:28.967" v="157" actId="20578"/>
        <pc:sldMkLst>
          <pc:docMk/>
          <pc:sldMk cId="0" sldId="313"/>
        </pc:sldMkLst>
      </pc:sldChg>
      <pc:sldChg chg="add del ord">
        <pc:chgData name="成瀬　浩健" userId="6c2016af-1ea8-45bf-b3a8-abdc31cf99d8" providerId="ADAL" clId="{B9D88E26-CA6B-C44E-96A8-3CF8EB289305}" dt="2022-06-19T09:05:51.195" v="159" actId="20578"/>
        <pc:sldMkLst>
          <pc:docMk/>
          <pc:sldMk cId="0" sldId="314"/>
        </pc:sldMkLst>
      </pc:sldChg>
      <pc:sldChg chg="add del ord">
        <pc:chgData name="成瀬　浩健" userId="6c2016af-1ea8-45bf-b3a8-abdc31cf99d8" providerId="ADAL" clId="{B9D88E26-CA6B-C44E-96A8-3CF8EB289305}" dt="2022-06-19T09:05:51.195" v="159" actId="20578"/>
        <pc:sldMkLst>
          <pc:docMk/>
          <pc:sldMk cId="0" sldId="315"/>
        </pc:sldMkLst>
      </pc:sldChg>
      <pc:sldChg chg="add del ord">
        <pc:chgData name="成瀬　浩健" userId="6c2016af-1ea8-45bf-b3a8-abdc31cf99d8" providerId="ADAL" clId="{B9D88E26-CA6B-C44E-96A8-3CF8EB289305}" dt="2022-06-19T09:05:51.195" v="159" actId="20578"/>
        <pc:sldMkLst>
          <pc:docMk/>
          <pc:sldMk cId="0" sldId="316"/>
        </pc:sldMkLst>
      </pc:sldChg>
      <pc:sldChg chg="add del ord">
        <pc:chgData name="成瀬　浩健" userId="6c2016af-1ea8-45bf-b3a8-abdc31cf99d8" providerId="ADAL" clId="{B9D88E26-CA6B-C44E-96A8-3CF8EB289305}" dt="2022-06-19T09:05:38.077" v="158" actId="20578"/>
        <pc:sldMkLst>
          <pc:docMk/>
          <pc:sldMk cId="0" sldId="317"/>
        </pc:sldMkLst>
      </pc:sldChg>
      <pc:sldChg chg="add del ord">
        <pc:chgData name="成瀬　浩健" userId="6c2016af-1ea8-45bf-b3a8-abdc31cf99d8" providerId="ADAL" clId="{B9D88E26-CA6B-C44E-96A8-3CF8EB289305}" dt="2022-06-19T09:05:51.195" v="159" actId="20578"/>
        <pc:sldMkLst>
          <pc:docMk/>
          <pc:sldMk cId="0" sldId="318"/>
        </pc:sldMkLst>
      </pc:sldChg>
      <pc:sldChg chg="add del ord">
        <pc:chgData name="成瀬　浩健" userId="6c2016af-1ea8-45bf-b3a8-abdc31cf99d8" providerId="ADAL" clId="{B9D88E26-CA6B-C44E-96A8-3CF8EB289305}" dt="2022-06-19T09:05:51.195" v="159" actId="20578"/>
        <pc:sldMkLst>
          <pc:docMk/>
          <pc:sldMk cId="0" sldId="319"/>
        </pc:sldMkLst>
      </pc:sldChg>
      <pc:sldChg chg="add del ord">
        <pc:chgData name="成瀬　浩健" userId="6c2016af-1ea8-45bf-b3a8-abdc31cf99d8" providerId="ADAL" clId="{B9D88E26-CA6B-C44E-96A8-3CF8EB289305}" dt="2022-06-19T09:05:51.195" v="159" actId="20578"/>
        <pc:sldMkLst>
          <pc:docMk/>
          <pc:sldMk cId="0" sldId="320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21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22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23"/>
        </pc:sldMkLst>
      </pc:sldChg>
      <pc:sldChg chg="add del ord">
        <pc:chgData name="成瀬　浩健" userId="6c2016af-1ea8-45bf-b3a8-abdc31cf99d8" providerId="ADAL" clId="{B9D88E26-CA6B-C44E-96A8-3CF8EB289305}" dt="2022-06-19T09:06:32.291" v="160" actId="20578"/>
        <pc:sldMkLst>
          <pc:docMk/>
          <pc:sldMk cId="0" sldId="324"/>
        </pc:sldMkLst>
      </pc:sldChg>
      <pc:sldChg chg="add del ord">
        <pc:chgData name="成瀬　浩健" userId="6c2016af-1ea8-45bf-b3a8-abdc31cf99d8" providerId="ADAL" clId="{B9D88E26-CA6B-C44E-96A8-3CF8EB289305}" dt="2022-06-19T09:06:32.291" v="160" actId="20578"/>
        <pc:sldMkLst>
          <pc:docMk/>
          <pc:sldMk cId="0" sldId="325"/>
        </pc:sldMkLst>
      </pc:sldChg>
      <pc:sldChg chg="add del ord">
        <pc:chgData name="成瀬　浩健" userId="6c2016af-1ea8-45bf-b3a8-abdc31cf99d8" providerId="ADAL" clId="{B9D88E26-CA6B-C44E-96A8-3CF8EB289305}" dt="2022-06-19T09:06:32.291" v="160" actId="20578"/>
        <pc:sldMkLst>
          <pc:docMk/>
          <pc:sldMk cId="0" sldId="326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27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28"/>
        </pc:sldMkLst>
      </pc:sldChg>
      <pc:sldChg chg="add del ord">
        <pc:chgData name="成瀬　浩健" userId="6c2016af-1ea8-45bf-b3a8-abdc31cf99d8" providerId="ADAL" clId="{B9D88E26-CA6B-C44E-96A8-3CF8EB289305}" dt="2022-06-19T09:07:06.258" v="161" actId="20578"/>
        <pc:sldMkLst>
          <pc:docMk/>
          <pc:sldMk cId="0" sldId="329"/>
        </pc:sldMkLst>
      </pc:sldChg>
      <pc:sldChg chg="add del ord">
        <pc:chgData name="成瀬　浩健" userId="6c2016af-1ea8-45bf-b3a8-abdc31cf99d8" providerId="ADAL" clId="{B9D88E26-CA6B-C44E-96A8-3CF8EB289305}" dt="2022-06-19T09:07:06.258" v="161" actId="20578"/>
        <pc:sldMkLst>
          <pc:docMk/>
          <pc:sldMk cId="0" sldId="330"/>
        </pc:sldMkLst>
      </pc:sldChg>
      <pc:sldChg chg="add del ord">
        <pc:chgData name="成瀬　浩健" userId="6c2016af-1ea8-45bf-b3a8-abdc31cf99d8" providerId="ADAL" clId="{B9D88E26-CA6B-C44E-96A8-3CF8EB289305}" dt="2022-06-19T09:07:06.258" v="161" actId="20578"/>
        <pc:sldMkLst>
          <pc:docMk/>
          <pc:sldMk cId="0" sldId="331"/>
        </pc:sldMkLst>
      </pc:sldChg>
      <pc:sldChg chg="add del ord">
        <pc:chgData name="成瀬　浩健" userId="6c2016af-1ea8-45bf-b3a8-abdc31cf99d8" providerId="ADAL" clId="{B9D88E26-CA6B-C44E-96A8-3CF8EB289305}" dt="2022-06-19T09:07:06.258" v="161" actId="20578"/>
        <pc:sldMkLst>
          <pc:docMk/>
          <pc:sldMk cId="0" sldId="332"/>
        </pc:sldMkLst>
      </pc:sldChg>
      <pc:sldChg chg="add del ord">
        <pc:chgData name="成瀬　浩健" userId="6c2016af-1ea8-45bf-b3a8-abdc31cf99d8" providerId="ADAL" clId="{B9D88E26-CA6B-C44E-96A8-3CF8EB289305}" dt="2022-06-19T09:07:06.258" v="161" actId="20578"/>
        <pc:sldMkLst>
          <pc:docMk/>
          <pc:sldMk cId="0" sldId="333"/>
        </pc:sldMkLst>
      </pc:sldChg>
      <pc:sldChg chg="add del ord">
        <pc:chgData name="成瀬　浩健" userId="6c2016af-1ea8-45bf-b3a8-abdc31cf99d8" providerId="ADAL" clId="{B9D88E26-CA6B-C44E-96A8-3CF8EB289305}" dt="2022-06-19T09:07:06.258" v="161" actId="20578"/>
        <pc:sldMkLst>
          <pc:docMk/>
          <pc:sldMk cId="0" sldId="334"/>
        </pc:sldMkLst>
      </pc:sldChg>
      <pc:sldChg chg="modSp mod">
        <pc:chgData name="成瀬　浩健" userId="6c2016af-1ea8-45bf-b3a8-abdc31cf99d8" providerId="ADAL" clId="{B9D88E26-CA6B-C44E-96A8-3CF8EB289305}" dt="2022-06-09T09:36:21.769" v="30" actId="20577"/>
        <pc:sldMkLst>
          <pc:docMk/>
          <pc:sldMk cId="354651121" sldId="337"/>
        </pc:sldMkLst>
        <pc:spChg chg="mod">
          <ac:chgData name="成瀬　浩健" userId="6c2016af-1ea8-45bf-b3a8-abdc31cf99d8" providerId="ADAL" clId="{B9D88E26-CA6B-C44E-96A8-3CF8EB289305}" dt="2022-06-09T09:35:13.555" v="4" actId="20577"/>
          <ac:spMkLst>
            <pc:docMk/>
            <pc:sldMk cId="354651121" sldId="337"/>
            <ac:spMk id="325" creationId="{00000000-0000-0000-0000-000000000000}"/>
          </ac:spMkLst>
        </pc:spChg>
        <pc:spChg chg="mod">
          <ac:chgData name="成瀬　浩健" userId="6c2016af-1ea8-45bf-b3a8-abdc31cf99d8" providerId="ADAL" clId="{B9D88E26-CA6B-C44E-96A8-3CF8EB289305}" dt="2022-06-09T09:36:21.769" v="30" actId="20577"/>
          <ac:spMkLst>
            <pc:docMk/>
            <pc:sldMk cId="354651121" sldId="337"/>
            <ac:spMk id="326" creationId="{00000000-0000-0000-0000-000000000000}"/>
          </ac:spMkLst>
        </pc:spChg>
      </pc:sldChg>
      <pc:sldChg chg="modSp mod modShow">
        <pc:chgData name="成瀬　浩健" userId="6c2016af-1ea8-45bf-b3a8-abdc31cf99d8" providerId="ADAL" clId="{B9D88E26-CA6B-C44E-96A8-3CF8EB289305}" dt="2022-06-21T10:19:36.330" v="267" actId="729"/>
        <pc:sldMkLst>
          <pc:docMk/>
          <pc:sldMk cId="0" sldId="362"/>
        </pc:sldMkLst>
        <pc:spChg chg="mod">
          <ac:chgData name="成瀬　浩健" userId="6c2016af-1ea8-45bf-b3a8-abdc31cf99d8" providerId="ADAL" clId="{B9D88E26-CA6B-C44E-96A8-3CF8EB289305}" dt="2022-06-09T09:48:19.044" v="141" actId="20577"/>
          <ac:spMkLst>
            <pc:docMk/>
            <pc:sldMk cId="0" sldId="362"/>
            <ac:spMk id="1529" creationId="{00000000-0000-0000-0000-000000000000}"/>
          </ac:spMkLst>
        </pc:spChg>
      </pc:sldChg>
      <pc:sldChg chg="modSp add mod">
        <pc:chgData name="成瀬　浩健" userId="6c2016af-1ea8-45bf-b3a8-abdc31cf99d8" providerId="ADAL" clId="{B9D88E26-CA6B-C44E-96A8-3CF8EB289305}" dt="2022-06-09T09:43:41.276" v="57" actId="14100"/>
        <pc:sldMkLst>
          <pc:docMk/>
          <pc:sldMk cId="3462857636" sldId="363"/>
        </pc:sldMkLst>
        <pc:spChg chg="mod">
          <ac:chgData name="成瀬　浩健" userId="6c2016af-1ea8-45bf-b3a8-abdc31cf99d8" providerId="ADAL" clId="{B9D88E26-CA6B-C44E-96A8-3CF8EB289305}" dt="2022-06-09T09:43:41.276" v="57" actId="14100"/>
          <ac:spMkLst>
            <pc:docMk/>
            <pc:sldMk cId="3462857636" sldId="363"/>
            <ac:spMk id="13" creationId="{4E0DB775-AE6A-4A6A-ABC3-E8CE6333B8AC}"/>
          </ac:spMkLst>
        </pc:spChg>
      </pc:sldChg>
      <pc:sldChg chg="modSp add mod">
        <pc:chgData name="成瀬　浩健" userId="6c2016af-1ea8-45bf-b3a8-abdc31cf99d8" providerId="ADAL" clId="{B9D88E26-CA6B-C44E-96A8-3CF8EB289305}" dt="2022-06-09T09:44:14.260" v="63" actId="403"/>
        <pc:sldMkLst>
          <pc:docMk/>
          <pc:sldMk cId="3653442263" sldId="364"/>
        </pc:sldMkLst>
        <pc:spChg chg="mod">
          <ac:chgData name="成瀬　浩健" userId="6c2016af-1ea8-45bf-b3a8-abdc31cf99d8" providerId="ADAL" clId="{B9D88E26-CA6B-C44E-96A8-3CF8EB289305}" dt="2022-06-09T09:44:14.260" v="63" actId="403"/>
          <ac:spMkLst>
            <pc:docMk/>
            <pc:sldMk cId="3653442263" sldId="364"/>
            <ac:spMk id="16" creationId="{8FAD6DC0-90FD-4E03-9481-ED2D569DE528}"/>
          </ac:spMkLst>
        </pc:spChg>
      </pc:sldChg>
      <pc:sldChg chg="modSp add mod">
        <pc:chgData name="成瀬　浩健" userId="6c2016af-1ea8-45bf-b3a8-abdc31cf99d8" providerId="ADAL" clId="{B9D88E26-CA6B-C44E-96A8-3CF8EB289305}" dt="2022-06-09T09:44:24.026" v="65" actId="14100"/>
        <pc:sldMkLst>
          <pc:docMk/>
          <pc:sldMk cId="1833783001" sldId="365"/>
        </pc:sldMkLst>
        <pc:picChg chg="mod">
          <ac:chgData name="成瀬　浩健" userId="6c2016af-1ea8-45bf-b3a8-abdc31cf99d8" providerId="ADAL" clId="{B9D88E26-CA6B-C44E-96A8-3CF8EB289305}" dt="2022-06-09T09:44:21.337" v="64" actId="14100"/>
          <ac:picMkLst>
            <pc:docMk/>
            <pc:sldMk cId="1833783001" sldId="365"/>
            <ac:picMk id="13" creationId="{355254B8-E7C0-4251-BEEF-57AD89918AC5}"/>
          </ac:picMkLst>
        </pc:picChg>
        <pc:picChg chg="mod">
          <ac:chgData name="成瀬　浩健" userId="6c2016af-1ea8-45bf-b3a8-abdc31cf99d8" providerId="ADAL" clId="{B9D88E26-CA6B-C44E-96A8-3CF8EB289305}" dt="2022-06-09T09:44:24.026" v="65" actId="14100"/>
          <ac:picMkLst>
            <pc:docMk/>
            <pc:sldMk cId="1833783001" sldId="365"/>
            <ac:picMk id="15" creationId="{BD0AB767-CF02-45FB-ACA6-5908776D2F64}"/>
          </ac:picMkLst>
        </pc:picChg>
      </pc:sldChg>
      <pc:sldChg chg="modSp add mod">
        <pc:chgData name="成瀬　浩健" userId="6c2016af-1ea8-45bf-b3a8-abdc31cf99d8" providerId="ADAL" clId="{B9D88E26-CA6B-C44E-96A8-3CF8EB289305}" dt="2022-06-09T09:44:32.866" v="67" actId="14100"/>
        <pc:sldMkLst>
          <pc:docMk/>
          <pc:sldMk cId="726433666" sldId="366"/>
        </pc:sldMkLst>
        <pc:picChg chg="mod">
          <ac:chgData name="成瀬　浩健" userId="6c2016af-1ea8-45bf-b3a8-abdc31cf99d8" providerId="ADAL" clId="{B9D88E26-CA6B-C44E-96A8-3CF8EB289305}" dt="2022-06-09T09:44:30.246" v="66" actId="14100"/>
          <ac:picMkLst>
            <pc:docMk/>
            <pc:sldMk cId="726433666" sldId="366"/>
            <ac:picMk id="17" creationId="{CD6D0D0B-AC25-426C-AC9A-17135CAC554F}"/>
          </ac:picMkLst>
        </pc:picChg>
        <pc:picChg chg="mod">
          <ac:chgData name="成瀬　浩健" userId="6c2016af-1ea8-45bf-b3a8-abdc31cf99d8" providerId="ADAL" clId="{B9D88E26-CA6B-C44E-96A8-3CF8EB289305}" dt="2022-06-09T09:44:32.866" v="67" actId="14100"/>
          <ac:picMkLst>
            <pc:docMk/>
            <pc:sldMk cId="726433666" sldId="366"/>
            <ac:picMk id="24" creationId="{7482C26D-3CEC-4A43-9F3C-E4237D10302F}"/>
          </ac:picMkLst>
        </pc:picChg>
      </pc:sldChg>
      <pc:sldChg chg="modSp add mod">
        <pc:chgData name="成瀬　浩健" userId="6c2016af-1ea8-45bf-b3a8-abdc31cf99d8" providerId="ADAL" clId="{B9D88E26-CA6B-C44E-96A8-3CF8EB289305}" dt="2022-06-09T09:45:09.028" v="85" actId="1035"/>
        <pc:sldMkLst>
          <pc:docMk/>
          <pc:sldMk cId="4131821679" sldId="367"/>
        </pc:sldMkLst>
        <pc:spChg chg="mod">
          <ac:chgData name="成瀬　浩健" userId="6c2016af-1ea8-45bf-b3a8-abdc31cf99d8" providerId="ADAL" clId="{B9D88E26-CA6B-C44E-96A8-3CF8EB289305}" dt="2022-06-09T09:45:09.028" v="85" actId="1035"/>
          <ac:spMkLst>
            <pc:docMk/>
            <pc:sldMk cId="4131821679" sldId="367"/>
            <ac:spMk id="15" creationId="{214452C8-25E1-425A-B055-9296AAC445DE}"/>
          </ac:spMkLst>
        </pc:spChg>
        <pc:picChg chg="mod">
          <ac:chgData name="成瀬　浩健" userId="6c2016af-1ea8-45bf-b3a8-abdc31cf99d8" providerId="ADAL" clId="{B9D88E26-CA6B-C44E-96A8-3CF8EB289305}" dt="2022-06-09T09:44:41.106" v="69" actId="1076"/>
          <ac:picMkLst>
            <pc:docMk/>
            <pc:sldMk cId="4131821679" sldId="367"/>
            <ac:picMk id="13" creationId="{77CA10CC-102F-465B-A6A5-C1C05EAF01E9}"/>
          </ac:picMkLst>
        </pc:picChg>
      </pc:sldChg>
      <pc:sldChg chg="add">
        <pc:chgData name="成瀬　浩健" userId="6c2016af-1ea8-45bf-b3a8-abdc31cf99d8" providerId="ADAL" clId="{B9D88E26-CA6B-C44E-96A8-3CF8EB289305}" dt="2022-06-09T09:40:14.372" v="38"/>
        <pc:sldMkLst>
          <pc:docMk/>
          <pc:sldMk cId="1250210651" sldId="368"/>
        </pc:sldMkLst>
      </pc:sldChg>
      <pc:sldChg chg="modSp add mod">
        <pc:chgData name="成瀬　浩健" userId="6c2016af-1ea8-45bf-b3a8-abdc31cf99d8" providerId="ADAL" clId="{B9D88E26-CA6B-C44E-96A8-3CF8EB289305}" dt="2022-06-09T09:46:27.337" v="103" actId="14100"/>
        <pc:sldMkLst>
          <pc:docMk/>
          <pc:sldMk cId="240556006" sldId="369"/>
        </pc:sldMkLst>
        <pc:spChg chg="mod">
          <ac:chgData name="成瀬　浩健" userId="6c2016af-1ea8-45bf-b3a8-abdc31cf99d8" providerId="ADAL" clId="{B9D88E26-CA6B-C44E-96A8-3CF8EB289305}" dt="2022-06-09T09:46:27.337" v="103" actId="14100"/>
          <ac:spMkLst>
            <pc:docMk/>
            <pc:sldMk cId="240556006" sldId="369"/>
            <ac:spMk id="16" creationId="{00A8AFEE-EA18-4443-9E46-D7C5ED90B7C8}"/>
          </ac:spMkLst>
        </pc:spChg>
      </pc:sldChg>
      <pc:sldChg chg="modSp add mod">
        <pc:chgData name="成瀬　浩健" userId="6c2016af-1ea8-45bf-b3a8-abdc31cf99d8" providerId="ADAL" clId="{B9D88E26-CA6B-C44E-96A8-3CF8EB289305}" dt="2022-06-09T09:47:20.225" v="123" actId="14100"/>
        <pc:sldMkLst>
          <pc:docMk/>
          <pc:sldMk cId="3082072699" sldId="370"/>
        </pc:sldMkLst>
        <pc:spChg chg="mod">
          <ac:chgData name="成瀬　浩健" userId="6c2016af-1ea8-45bf-b3a8-abdc31cf99d8" providerId="ADAL" clId="{B9D88E26-CA6B-C44E-96A8-3CF8EB289305}" dt="2022-06-09T09:47:20.225" v="123" actId="14100"/>
          <ac:spMkLst>
            <pc:docMk/>
            <pc:sldMk cId="3082072699" sldId="370"/>
            <ac:spMk id="12" creationId="{A14752EC-F459-4833-B224-CB5E712839A0}"/>
          </ac:spMkLst>
        </pc:spChg>
      </pc:sldChg>
      <pc:sldChg chg="add">
        <pc:chgData name="成瀬　浩健" userId="6c2016af-1ea8-45bf-b3a8-abdc31cf99d8" providerId="ADAL" clId="{B9D88E26-CA6B-C44E-96A8-3CF8EB289305}" dt="2022-06-09T09:40:47.099" v="39"/>
        <pc:sldMkLst>
          <pc:docMk/>
          <pc:sldMk cId="1353328042" sldId="371"/>
        </pc:sldMkLst>
      </pc:sldChg>
      <pc:sldChg chg="modSp add mod">
        <pc:chgData name="成瀬　浩健" userId="6c2016af-1ea8-45bf-b3a8-abdc31cf99d8" providerId="ADAL" clId="{B9D88E26-CA6B-C44E-96A8-3CF8EB289305}" dt="2022-06-09T09:47:43.436" v="130" actId="1036"/>
        <pc:sldMkLst>
          <pc:docMk/>
          <pc:sldMk cId="1235483618" sldId="372"/>
        </pc:sldMkLst>
        <pc:picChg chg="mod">
          <ac:chgData name="成瀬　浩健" userId="6c2016af-1ea8-45bf-b3a8-abdc31cf99d8" providerId="ADAL" clId="{B9D88E26-CA6B-C44E-96A8-3CF8EB289305}" dt="2022-06-09T09:47:43.436" v="130" actId="1036"/>
          <ac:picMkLst>
            <pc:docMk/>
            <pc:sldMk cId="1235483618" sldId="372"/>
            <ac:picMk id="8" creationId="{DE654666-A83E-4940-8F67-97E545E94AF7}"/>
          </ac:picMkLst>
        </pc:picChg>
      </pc:sldChg>
      <pc:sldChg chg="modSp add mod">
        <pc:chgData name="成瀬　浩健" userId="6c2016af-1ea8-45bf-b3a8-abdc31cf99d8" providerId="ADAL" clId="{B9D88E26-CA6B-C44E-96A8-3CF8EB289305}" dt="2022-06-09T09:47:56.247" v="132" actId="14100"/>
        <pc:sldMkLst>
          <pc:docMk/>
          <pc:sldMk cId="3348423109" sldId="373"/>
        </pc:sldMkLst>
        <pc:picChg chg="mod">
          <ac:chgData name="成瀬　浩健" userId="6c2016af-1ea8-45bf-b3a8-abdc31cf99d8" providerId="ADAL" clId="{B9D88E26-CA6B-C44E-96A8-3CF8EB289305}" dt="2022-06-09T09:47:56.247" v="132" actId="14100"/>
          <ac:picMkLst>
            <pc:docMk/>
            <pc:sldMk cId="3348423109" sldId="373"/>
            <ac:picMk id="8" creationId="{DD3AECB5-4AC4-4BD3-8DFC-3881B5257DEA}"/>
          </ac:picMkLst>
        </pc:picChg>
      </pc:sldChg>
      <pc:sldChg chg="add">
        <pc:chgData name="成瀬　浩健" userId="6c2016af-1ea8-45bf-b3a8-abdc31cf99d8" providerId="ADAL" clId="{B9D88E26-CA6B-C44E-96A8-3CF8EB289305}" dt="2022-06-09T09:40:47.099" v="39"/>
        <pc:sldMkLst>
          <pc:docMk/>
          <pc:sldMk cId="3376517279" sldId="374"/>
        </pc:sldMkLst>
      </pc:sldChg>
      <pc:sldChg chg="add del ord">
        <pc:chgData name="成瀬　浩健" userId="6c2016af-1ea8-45bf-b3a8-abdc31cf99d8" providerId="ADAL" clId="{B9D88E26-CA6B-C44E-96A8-3CF8EB289305}" dt="2022-06-19T09:01:18.639" v="150" actId="20578"/>
        <pc:sldMkLst>
          <pc:docMk/>
          <pc:sldMk cId="0" sldId="375"/>
        </pc:sldMkLst>
      </pc:sldChg>
      <pc:sldChg chg="add del ord">
        <pc:chgData name="成瀬　浩健" userId="6c2016af-1ea8-45bf-b3a8-abdc31cf99d8" providerId="ADAL" clId="{B9D88E26-CA6B-C44E-96A8-3CF8EB289305}" dt="2022-06-19T09:01:18.639" v="150" actId="20578"/>
        <pc:sldMkLst>
          <pc:docMk/>
          <pc:sldMk cId="0" sldId="376"/>
        </pc:sldMkLst>
      </pc:sldChg>
      <pc:sldChg chg="add del ord">
        <pc:chgData name="成瀬　浩健" userId="6c2016af-1ea8-45bf-b3a8-abdc31cf99d8" providerId="ADAL" clId="{B9D88E26-CA6B-C44E-96A8-3CF8EB289305}" dt="2022-06-19T09:01:18.639" v="150" actId="20578"/>
        <pc:sldMkLst>
          <pc:docMk/>
          <pc:sldMk cId="0" sldId="377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78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79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80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81"/>
        </pc:sldMkLst>
      </pc:sldChg>
      <pc:sldChg chg="add del ord">
        <pc:chgData name="成瀬　浩健" userId="6c2016af-1ea8-45bf-b3a8-abdc31cf99d8" providerId="ADAL" clId="{B9D88E26-CA6B-C44E-96A8-3CF8EB289305}" dt="2022-06-19T09:02:58.713" v="152" actId="20578"/>
        <pc:sldMkLst>
          <pc:docMk/>
          <pc:sldMk cId="0" sldId="382"/>
        </pc:sldMkLst>
      </pc:sldChg>
      <pc:sldChg chg="add del ord">
        <pc:chgData name="成瀬　浩健" userId="6c2016af-1ea8-45bf-b3a8-abdc31cf99d8" providerId="ADAL" clId="{B9D88E26-CA6B-C44E-96A8-3CF8EB289305}" dt="2022-06-19T09:02:58.713" v="152" actId="20578"/>
        <pc:sldMkLst>
          <pc:docMk/>
          <pc:sldMk cId="0" sldId="383"/>
        </pc:sldMkLst>
      </pc:sldChg>
      <pc:sldChg chg="add del ord">
        <pc:chgData name="成瀬　浩健" userId="6c2016af-1ea8-45bf-b3a8-abdc31cf99d8" providerId="ADAL" clId="{B9D88E26-CA6B-C44E-96A8-3CF8EB289305}" dt="2022-06-19T09:04:57.487" v="156" actId="20578"/>
        <pc:sldMkLst>
          <pc:docMk/>
          <pc:sldMk cId="0" sldId="384"/>
        </pc:sldMkLst>
      </pc:sldChg>
      <pc:sldChg chg="modSp new mod ord">
        <pc:chgData name="成瀬　浩健" userId="6c2016af-1ea8-45bf-b3a8-abdc31cf99d8" providerId="ADAL" clId="{B9D88E26-CA6B-C44E-96A8-3CF8EB289305}" dt="2022-06-19T09:09:17.024" v="201" actId="20578"/>
        <pc:sldMkLst>
          <pc:docMk/>
          <pc:sldMk cId="167880209" sldId="385"/>
        </pc:sldMkLst>
        <pc:spChg chg="mod">
          <ac:chgData name="成瀬　浩健" userId="6c2016af-1ea8-45bf-b3a8-abdc31cf99d8" providerId="ADAL" clId="{B9D88E26-CA6B-C44E-96A8-3CF8EB289305}" dt="2022-06-19T09:08:08.194" v="190" actId="207"/>
          <ac:spMkLst>
            <pc:docMk/>
            <pc:sldMk cId="167880209" sldId="385"/>
            <ac:spMk id="2" creationId="{01C817DF-ECD4-43D7-8F04-CE8D41484907}"/>
          </ac:spMkLst>
        </pc:spChg>
        <pc:spChg chg="mod">
          <ac:chgData name="成瀬　浩健" userId="6c2016af-1ea8-45bf-b3a8-abdc31cf99d8" providerId="ADAL" clId="{B9D88E26-CA6B-C44E-96A8-3CF8EB289305}" dt="2022-06-19T09:08:22.104" v="200" actId="20577"/>
          <ac:spMkLst>
            <pc:docMk/>
            <pc:sldMk cId="167880209" sldId="385"/>
            <ac:spMk id="3" creationId="{B8D25F87-8A65-F63B-4E6C-2F81621F0972}"/>
          </ac:spMkLst>
        </pc:spChg>
      </pc:sldChg>
      <pc:sldChg chg="modSp add mod">
        <pc:chgData name="成瀬　浩健" userId="6c2016af-1ea8-45bf-b3a8-abdc31cf99d8" providerId="ADAL" clId="{B9D88E26-CA6B-C44E-96A8-3CF8EB289305}" dt="2022-06-19T09:09:34.104" v="207" actId="20577"/>
        <pc:sldMkLst>
          <pc:docMk/>
          <pc:sldMk cId="2134912285" sldId="386"/>
        </pc:sldMkLst>
        <pc:spChg chg="mod">
          <ac:chgData name="成瀬　浩健" userId="6c2016af-1ea8-45bf-b3a8-abdc31cf99d8" providerId="ADAL" clId="{B9D88E26-CA6B-C44E-96A8-3CF8EB289305}" dt="2022-06-19T09:09:34.104" v="207" actId="20577"/>
          <ac:spMkLst>
            <pc:docMk/>
            <pc:sldMk cId="2134912285" sldId="386"/>
            <ac:spMk id="3" creationId="{B8D25F87-8A65-F63B-4E6C-2F81621F0972}"/>
          </ac:spMkLst>
        </pc:spChg>
      </pc:sldChg>
      <pc:sldChg chg="modSp add mod">
        <pc:chgData name="成瀬　浩健" userId="6c2016af-1ea8-45bf-b3a8-abdc31cf99d8" providerId="ADAL" clId="{B9D88E26-CA6B-C44E-96A8-3CF8EB289305}" dt="2022-06-19T09:10:20.511" v="263" actId="20577"/>
        <pc:sldMkLst>
          <pc:docMk/>
          <pc:sldMk cId="1479792586" sldId="387"/>
        </pc:sldMkLst>
        <pc:spChg chg="mod">
          <ac:chgData name="成瀬　浩健" userId="6c2016af-1ea8-45bf-b3a8-abdc31cf99d8" providerId="ADAL" clId="{B9D88E26-CA6B-C44E-96A8-3CF8EB289305}" dt="2022-06-19T09:10:20.511" v="263" actId="20577"/>
          <ac:spMkLst>
            <pc:docMk/>
            <pc:sldMk cId="1479792586" sldId="387"/>
            <ac:spMk id="3" creationId="{B8D25F87-8A65-F63B-4E6C-2F81621F0972}"/>
          </ac:spMkLst>
        </pc:spChg>
      </pc:sldChg>
      <pc:sldChg chg="modSp add del mod">
        <pc:chgData name="成瀬　浩健" userId="6c2016af-1ea8-45bf-b3a8-abdc31cf99d8" providerId="ADAL" clId="{B9D88E26-CA6B-C44E-96A8-3CF8EB289305}" dt="2022-06-19T09:09:59.698" v="231"/>
        <pc:sldMkLst>
          <pc:docMk/>
          <pc:sldMk cId="4177578839" sldId="387"/>
        </pc:sldMkLst>
        <pc:spChg chg="mod">
          <ac:chgData name="成瀬　浩健" userId="6c2016af-1ea8-45bf-b3a8-abdc31cf99d8" providerId="ADAL" clId="{B9D88E26-CA6B-C44E-96A8-3CF8EB289305}" dt="2022-06-19T09:09:58.836" v="230" actId="122"/>
          <ac:spMkLst>
            <pc:docMk/>
            <pc:sldMk cId="4177578839" sldId="387"/>
            <ac:spMk id="3" creationId="{B8D25F87-8A65-F63B-4E6C-2F81621F0972}"/>
          </ac:spMkLst>
        </pc:spChg>
      </pc:sldChg>
      <pc:sldChg chg="modSp add mod">
        <pc:chgData name="成瀬　浩健" userId="6c2016af-1ea8-45bf-b3a8-abdc31cf99d8" providerId="ADAL" clId="{B9D88E26-CA6B-C44E-96A8-3CF8EB289305}" dt="2022-06-21T10:19:20.635" v="266" actId="14100"/>
        <pc:sldMkLst>
          <pc:docMk/>
          <pc:sldMk cId="323426154" sldId="388"/>
        </pc:sldMkLst>
        <pc:spChg chg="mod">
          <ac:chgData name="成瀬　浩健" userId="6c2016af-1ea8-45bf-b3a8-abdc31cf99d8" providerId="ADAL" clId="{B9D88E26-CA6B-C44E-96A8-3CF8EB289305}" dt="2022-06-21T10:19:20.635" v="266" actId="14100"/>
          <ac:spMkLst>
            <pc:docMk/>
            <pc:sldMk cId="323426154" sldId="388"/>
            <ac:spMk id="1529" creationId="{00000000-0000-0000-0000-000000000000}"/>
          </ac:spMkLst>
        </pc:spChg>
      </pc:sldChg>
    </pc:docChg>
  </pc:docChgLst>
  <pc:docChgLst>
    <pc:chgData name="成瀬　浩健" userId="6c2016af-1ea8-45bf-b3a8-abdc31cf99d8" providerId="ADAL" clId="{653D7DCE-596C-B44B-BC65-25E9F163EB88}"/>
    <pc:docChg chg="undo custSel addSld delSld modSld sldOrd modSection">
      <pc:chgData name="成瀬　浩健" userId="6c2016af-1ea8-45bf-b3a8-abdc31cf99d8" providerId="ADAL" clId="{653D7DCE-596C-B44B-BC65-25E9F163EB88}" dt="2022-03-30T10:30:33.492" v="128" actId="207"/>
      <pc:docMkLst>
        <pc:docMk/>
      </pc:docMkLst>
      <pc:sldChg chg="modSp mod">
        <pc:chgData name="成瀬　浩健" userId="6c2016af-1ea8-45bf-b3a8-abdc31cf99d8" providerId="ADAL" clId="{653D7DCE-596C-B44B-BC65-25E9F163EB88}" dt="2022-03-14T04:11:29.775" v="1" actId="1076"/>
        <pc:sldMkLst>
          <pc:docMk/>
          <pc:sldMk cId="0" sldId="258"/>
        </pc:sldMkLst>
        <pc:picChg chg="mod">
          <ac:chgData name="成瀬　浩健" userId="6c2016af-1ea8-45bf-b3a8-abdc31cf99d8" providerId="ADAL" clId="{653D7DCE-596C-B44B-BC65-25E9F163EB88}" dt="2022-03-14T04:11:29.775" v="1" actId="1076"/>
          <ac:picMkLst>
            <pc:docMk/>
            <pc:sldMk cId="0" sldId="258"/>
            <ac:picMk id="257" creationId="{00000000-0000-0000-0000-000000000000}"/>
          </ac:picMkLst>
        </pc:picChg>
      </pc:sldChg>
      <pc:sldChg chg="modSp mod">
        <pc:chgData name="成瀬　浩健" userId="6c2016af-1ea8-45bf-b3a8-abdc31cf99d8" providerId="ADAL" clId="{653D7DCE-596C-B44B-BC65-25E9F163EB88}" dt="2022-03-30T10:27:51.836" v="49" actId="1582"/>
        <pc:sldMkLst>
          <pc:docMk/>
          <pc:sldMk cId="0" sldId="259"/>
        </pc:sldMkLst>
        <pc:picChg chg="mod">
          <ac:chgData name="成瀬　浩健" userId="6c2016af-1ea8-45bf-b3a8-abdc31cf99d8" providerId="ADAL" clId="{653D7DCE-596C-B44B-BC65-25E9F163EB88}" dt="2022-03-30T10:26:44.396" v="44" actId="14826"/>
          <ac:picMkLst>
            <pc:docMk/>
            <pc:sldMk cId="0" sldId="259"/>
            <ac:picMk id="263" creationId="{00000000-0000-0000-0000-000000000000}"/>
          </ac:picMkLst>
        </pc:picChg>
        <pc:picChg chg="mod">
          <ac:chgData name="成瀬　浩健" userId="6c2016af-1ea8-45bf-b3a8-abdc31cf99d8" providerId="ADAL" clId="{653D7DCE-596C-B44B-BC65-25E9F163EB88}" dt="2022-03-30T10:27:51.836" v="49" actId="1582"/>
          <ac:picMkLst>
            <pc:docMk/>
            <pc:sldMk cId="0" sldId="259"/>
            <ac:picMk id="264" creationId="{00000000-0000-0000-0000-000000000000}"/>
          </ac:picMkLst>
        </pc:picChg>
      </pc:sldChg>
      <pc:sldChg chg="modSp mod">
        <pc:chgData name="成瀬　浩健" userId="6c2016af-1ea8-45bf-b3a8-abdc31cf99d8" providerId="ADAL" clId="{653D7DCE-596C-B44B-BC65-25E9F163EB88}" dt="2022-03-30T10:30:33.492" v="128" actId="207"/>
        <pc:sldMkLst>
          <pc:docMk/>
          <pc:sldMk cId="0" sldId="266"/>
        </pc:sldMkLst>
        <pc:spChg chg="mod">
          <ac:chgData name="成瀬　浩健" userId="6c2016af-1ea8-45bf-b3a8-abdc31cf99d8" providerId="ADAL" clId="{653D7DCE-596C-B44B-BC65-25E9F163EB88}" dt="2022-03-30T10:30:33.492" v="128" actId="207"/>
          <ac:spMkLst>
            <pc:docMk/>
            <pc:sldMk cId="0" sldId="266"/>
            <ac:spMk id="320" creationId="{00000000-0000-0000-0000-000000000000}"/>
          </ac:spMkLst>
        </pc:spChg>
      </pc:sldChg>
      <pc:sldChg chg="del">
        <pc:chgData name="成瀬　浩健" userId="6c2016af-1ea8-45bf-b3a8-abdc31cf99d8" providerId="ADAL" clId="{653D7DCE-596C-B44B-BC65-25E9F163EB88}" dt="2022-03-30T10:20:30.265" v="38" actId="2696"/>
        <pc:sldMkLst>
          <pc:docMk/>
          <pc:sldMk cId="1951940455" sldId="268"/>
        </pc:sldMkLst>
      </pc:sldChg>
      <pc:sldChg chg="new del ord">
        <pc:chgData name="成瀬　浩健" userId="6c2016af-1ea8-45bf-b3a8-abdc31cf99d8" providerId="ADAL" clId="{653D7DCE-596C-B44B-BC65-25E9F163EB88}" dt="2022-03-30T10:19:10.482" v="37" actId="2696"/>
        <pc:sldMkLst>
          <pc:docMk/>
          <pc:sldMk cId="2325408655" sldId="336"/>
        </pc:sldMkLst>
      </pc:sldChg>
      <pc:sldChg chg="modSp add mod">
        <pc:chgData name="成瀬　浩健" userId="6c2016af-1ea8-45bf-b3a8-abdc31cf99d8" providerId="ADAL" clId="{653D7DCE-596C-B44B-BC65-25E9F163EB88}" dt="2022-03-14T04:12:48.250" v="36" actId="20577"/>
        <pc:sldMkLst>
          <pc:docMk/>
          <pc:sldMk cId="354651121" sldId="337"/>
        </pc:sldMkLst>
        <pc:spChg chg="mod">
          <ac:chgData name="成瀬　浩健" userId="6c2016af-1ea8-45bf-b3a8-abdc31cf99d8" providerId="ADAL" clId="{653D7DCE-596C-B44B-BC65-25E9F163EB88}" dt="2022-03-14T04:12:48.250" v="36" actId="20577"/>
          <ac:spMkLst>
            <pc:docMk/>
            <pc:sldMk cId="354651121" sldId="337"/>
            <ac:spMk id="325" creationId="{00000000-0000-0000-0000-000000000000}"/>
          </ac:spMkLst>
        </pc:spChg>
        <pc:spChg chg="mod">
          <ac:chgData name="成瀬　浩健" userId="6c2016af-1ea8-45bf-b3a8-abdc31cf99d8" providerId="ADAL" clId="{653D7DCE-596C-B44B-BC65-25E9F163EB88}" dt="2022-03-14T04:12:33.616" v="34" actId="207"/>
          <ac:spMkLst>
            <pc:docMk/>
            <pc:sldMk cId="354651121" sldId="337"/>
            <ac:spMk id="326" creationId="{00000000-0000-0000-0000-000000000000}"/>
          </ac:spMkLst>
        </pc:spChg>
      </pc:sldChg>
      <pc:sldChg chg="add">
        <pc:chgData name="成瀬　浩健" userId="6c2016af-1ea8-45bf-b3a8-abdc31cf99d8" providerId="ADAL" clId="{653D7DCE-596C-B44B-BC65-25E9F163EB88}" dt="2022-03-30T10:21:04.953" v="39"/>
        <pc:sldMkLst>
          <pc:docMk/>
          <pc:sldMk cId="77417313" sldId="338"/>
        </pc:sldMkLst>
      </pc:sldChg>
      <pc:sldChg chg="add">
        <pc:chgData name="成瀬　浩健" userId="6c2016af-1ea8-45bf-b3a8-abdc31cf99d8" providerId="ADAL" clId="{653D7DCE-596C-B44B-BC65-25E9F163EB88}" dt="2022-03-30T10:21:04.953" v="39"/>
        <pc:sldMkLst>
          <pc:docMk/>
          <pc:sldMk cId="264412397" sldId="339"/>
        </pc:sldMkLst>
      </pc:sldChg>
      <pc:sldChg chg="add">
        <pc:chgData name="成瀬　浩健" userId="6c2016af-1ea8-45bf-b3a8-abdc31cf99d8" providerId="ADAL" clId="{653D7DCE-596C-B44B-BC65-25E9F163EB88}" dt="2022-03-30T10:21:04.953" v="39"/>
        <pc:sldMkLst>
          <pc:docMk/>
          <pc:sldMk cId="843125771" sldId="340"/>
        </pc:sldMkLst>
      </pc:sldChg>
      <pc:sldChg chg="add">
        <pc:chgData name="成瀬　浩健" userId="6c2016af-1ea8-45bf-b3a8-abdc31cf99d8" providerId="ADAL" clId="{653D7DCE-596C-B44B-BC65-25E9F163EB88}" dt="2022-03-30T10:21:04.953" v="39"/>
        <pc:sldMkLst>
          <pc:docMk/>
          <pc:sldMk cId="1000577388" sldId="341"/>
        </pc:sldMkLst>
      </pc:sldChg>
      <pc:sldChg chg="add">
        <pc:chgData name="成瀬　浩健" userId="6c2016af-1ea8-45bf-b3a8-abdc31cf99d8" providerId="ADAL" clId="{653D7DCE-596C-B44B-BC65-25E9F163EB88}" dt="2022-03-30T10:21:04.953" v="39"/>
        <pc:sldMkLst>
          <pc:docMk/>
          <pc:sldMk cId="3361250535" sldId="342"/>
        </pc:sldMkLst>
      </pc:sldChg>
      <pc:sldChg chg="add">
        <pc:chgData name="成瀬　浩健" userId="6c2016af-1ea8-45bf-b3a8-abdc31cf99d8" providerId="ADAL" clId="{653D7DCE-596C-B44B-BC65-25E9F163EB88}" dt="2022-03-30T10:21:04.953" v="39"/>
        <pc:sldMkLst>
          <pc:docMk/>
          <pc:sldMk cId="2019544043" sldId="343"/>
        </pc:sldMkLst>
      </pc:sldChg>
      <pc:sldChg chg="new">
        <pc:chgData name="成瀬　浩健" userId="6c2016af-1ea8-45bf-b3a8-abdc31cf99d8" providerId="ADAL" clId="{653D7DCE-596C-B44B-BC65-25E9F163EB88}" dt="2022-03-30T10:22:05.972" v="40" actId="680"/>
        <pc:sldMkLst>
          <pc:docMk/>
          <pc:sldMk cId="3556143594" sldId="344"/>
        </pc:sldMkLst>
      </pc:sldChg>
      <pc:sldChg chg="add">
        <pc:chgData name="成瀬　浩健" userId="6c2016af-1ea8-45bf-b3a8-abdc31cf99d8" providerId="ADAL" clId="{653D7DCE-596C-B44B-BC65-25E9F163EB88}" dt="2022-03-30T10:22:13.238" v="41"/>
        <pc:sldMkLst>
          <pc:docMk/>
          <pc:sldMk cId="1665851956" sldId="345"/>
        </pc:sldMkLst>
      </pc:sldChg>
      <pc:sldChg chg="add">
        <pc:chgData name="成瀬　浩健" userId="6c2016af-1ea8-45bf-b3a8-abdc31cf99d8" providerId="ADAL" clId="{653D7DCE-596C-B44B-BC65-25E9F163EB88}" dt="2022-03-30T10:22:13.238" v="41"/>
        <pc:sldMkLst>
          <pc:docMk/>
          <pc:sldMk cId="809469465" sldId="346"/>
        </pc:sldMkLst>
      </pc:sldChg>
      <pc:sldChg chg="add">
        <pc:chgData name="成瀬　浩健" userId="6c2016af-1ea8-45bf-b3a8-abdc31cf99d8" providerId="ADAL" clId="{653D7DCE-596C-B44B-BC65-25E9F163EB88}" dt="2022-03-30T10:22:13.238" v="41"/>
        <pc:sldMkLst>
          <pc:docMk/>
          <pc:sldMk cId="827472328" sldId="347"/>
        </pc:sldMkLst>
      </pc:sldChg>
      <pc:sldChg chg="add">
        <pc:chgData name="成瀬　浩健" userId="6c2016af-1ea8-45bf-b3a8-abdc31cf99d8" providerId="ADAL" clId="{653D7DCE-596C-B44B-BC65-25E9F163EB88}" dt="2022-03-30T10:22:13.238" v="41"/>
        <pc:sldMkLst>
          <pc:docMk/>
          <pc:sldMk cId="2295343647" sldId="348"/>
        </pc:sldMkLst>
      </pc:sldChg>
      <pc:sldChg chg="add">
        <pc:chgData name="成瀬　浩健" userId="6c2016af-1ea8-45bf-b3a8-abdc31cf99d8" providerId="ADAL" clId="{653D7DCE-596C-B44B-BC65-25E9F163EB88}" dt="2022-03-30T10:22:13.238" v="41"/>
        <pc:sldMkLst>
          <pc:docMk/>
          <pc:sldMk cId="2530261273" sldId="349"/>
        </pc:sldMkLst>
      </pc:sldChg>
      <pc:sldChg chg="add">
        <pc:chgData name="成瀬　浩健" userId="6c2016af-1ea8-45bf-b3a8-abdc31cf99d8" providerId="ADAL" clId="{653D7DCE-596C-B44B-BC65-25E9F163EB88}" dt="2022-03-30T10:22:13.238" v="41"/>
        <pc:sldMkLst>
          <pc:docMk/>
          <pc:sldMk cId="2088570754" sldId="350"/>
        </pc:sldMkLst>
      </pc:sldChg>
      <pc:sldChg chg="new">
        <pc:chgData name="成瀬　浩健" userId="6c2016af-1ea8-45bf-b3a8-abdc31cf99d8" providerId="ADAL" clId="{653D7DCE-596C-B44B-BC65-25E9F163EB88}" dt="2022-03-30T10:22:20.915" v="42" actId="680"/>
        <pc:sldMkLst>
          <pc:docMk/>
          <pc:sldMk cId="4192165879" sldId="351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495118290" sldId="352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1507255667" sldId="353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2171184604" sldId="354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319838111" sldId="355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1877011806" sldId="356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1391375716" sldId="357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95798787" sldId="358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2719337945" sldId="359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3125033470" sldId="360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1932509582" sldId="361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4139798437" sldId="362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958556146" sldId="363"/>
        </pc:sldMkLst>
      </pc:sldChg>
    </pc:docChg>
  </pc:docChgLst>
  <pc:docChgLst>
    <pc:chgData name="成瀬　浩健" userId="6c2016af-1ea8-45bf-b3a8-abdc31cf99d8" providerId="ADAL" clId="{2DC6E1AD-CC9E-1044-87FE-89086DDD0D6E}"/>
    <pc:docChg chg="delSld modSld modSection">
      <pc:chgData name="成瀬　浩健" userId="6c2016af-1ea8-45bf-b3a8-abdc31cf99d8" providerId="ADAL" clId="{2DC6E1AD-CC9E-1044-87FE-89086DDD0D6E}" dt="2022-04-15T07:02:44.670" v="72" actId="20577"/>
      <pc:docMkLst>
        <pc:docMk/>
      </pc:docMkLst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56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57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58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59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60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61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62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63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0" sldId="264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0" sldId="265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0" sldId="266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67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1951940455" sldId="268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3039361001" sldId="269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2787107775" sldId="270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1200438365" sldId="271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3931748933" sldId="272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356546623" sldId="273"/>
        </pc:sldMkLst>
      </pc:sldChg>
      <pc:sldChg chg="del">
        <pc:chgData name="成瀬　浩健" userId="6c2016af-1ea8-45bf-b3a8-abdc31cf99d8" providerId="ADAL" clId="{2DC6E1AD-CC9E-1044-87FE-89086DDD0D6E}" dt="2022-04-15T07:02:30.552" v="63" actId="2696"/>
        <pc:sldMkLst>
          <pc:docMk/>
          <pc:sldMk cId="154856906" sldId="274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1137829641" sldId="276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230821078" sldId="277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80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81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82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83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84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85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86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87"/>
        </pc:sldMkLst>
      </pc:sldChg>
      <pc:sldChg chg="del">
        <pc:chgData name="成瀬　浩健" userId="6c2016af-1ea8-45bf-b3a8-abdc31cf99d8" providerId="ADAL" clId="{2DC6E1AD-CC9E-1044-87FE-89086DDD0D6E}" dt="2022-04-15T07:02:30.552" v="63" actId="2696"/>
        <pc:sldMkLst>
          <pc:docMk/>
          <pc:sldMk cId="0" sldId="290"/>
        </pc:sldMkLst>
      </pc:sldChg>
      <pc:sldChg chg="del">
        <pc:chgData name="成瀬　浩健" userId="6c2016af-1ea8-45bf-b3a8-abdc31cf99d8" providerId="ADAL" clId="{2DC6E1AD-CC9E-1044-87FE-89086DDD0D6E}" dt="2022-04-15T07:02:30.552" v="63" actId="2696"/>
        <pc:sldMkLst>
          <pc:docMk/>
          <pc:sldMk cId="0" sldId="292"/>
        </pc:sldMkLst>
      </pc:sldChg>
      <pc:sldChg chg="del">
        <pc:chgData name="成瀬　浩健" userId="6c2016af-1ea8-45bf-b3a8-abdc31cf99d8" providerId="ADAL" clId="{2DC6E1AD-CC9E-1044-87FE-89086DDD0D6E}" dt="2022-04-15T07:02:30.552" v="63" actId="2696"/>
        <pc:sldMkLst>
          <pc:docMk/>
          <pc:sldMk cId="0" sldId="293"/>
        </pc:sldMkLst>
      </pc:sldChg>
      <pc:sldChg chg="del">
        <pc:chgData name="成瀬　浩健" userId="6c2016af-1ea8-45bf-b3a8-abdc31cf99d8" providerId="ADAL" clId="{2DC6E1AD-CC9E-1044-87FE-89086DDD0D6E}" dt="2022-04-15T07:02:30.552" v="63" actId="2696"/>
        <pc:sldMkLst>
          <pc:docMk/>
          <pc:sldMk cId="0" sldId="294"/>
        </pc:sldMkLst>
      </pc:sldChg>
      <pc:sldChg chg="del">
        <pc:chgData name="成瀬　浩健" userId="6c2016af-1ea8-45bf-b3a8-abdc31cf99d8" providerId="ADAL" clId="{2DC6E1AD-CC9E-1044-87FE-89086DDD0D6E}" dt="2022-04-15T07:02:30.552" v="63" actId="2696"/>
        <pc:sldMkLst>
          <pc:docMk/>
          <pc:sldMk cId="0" sldId="295"/>
        </pc:sldMkLst>
      </pc:sldChg>
      <pc:sldChg chg="modSp mod">
        <pc:chgData name="成瀬　浩健" userId="6c2016af-1ea8-45bf-b3a8-abdc31cf99d8" providerId="ADAL" clId="{2DC6E1AD-CC9E-1044-87FE-89086DDD0D6E}" dt="2022-04-15T07:01:51.508" v="59" actId="20577"/>
        <pc:sldMkLst>
          <pc:docMk/>
          <pc:sldMk cId="354651121" sldId="337"/>
        </pc:sldMkLst>
        <pc:spChg chg="mod">
          <ac:chgData name="成瀬　浩健" userId="6c2016af-1ea8-45bf-b3a8-abdc31cf99d8" providerId="ADAL" clId="{2DC6E1AD-CC9E-1044-87FE-89086DDD0D6E}" dt="2022-04-15T07:00:54.882" v="2" actId="20577"/>
          <ac:spMkLst>
            <pc:docMk/>
            <pc:sldMk cId="354651121" sldId="337"/>
            <ac:spMk id="325" creationId="{00000000-0000-0000-0000-000000000000}"/>
          </ac:spMkLst>
        </pc:spChg>
        <pc:spChg chg="mod">
          <ac:chgData name="成瀬　浩健" userId="6c2016af-1ea8-45bf-b3a8-abdc31cf99d8" providerId="ADAL" clId="{2DC6E1AD-CC9E-1044-87FE-89086DDD0D6E}" dt="2022-04-15T07:01:51.508" v="59" actId="20577"/>
          <ac:spMkLst>
            <pc:docMk/>
            <pc:sldMk cId="354651121" sldId="337"/>
            <ac:spMk id="326" creationId="{00000000-0000-0000-0000-000000000000}"/>
          </ac:spMkLst>
        </pc:spChg>
      </pc:sldChg>
      <pc:sldChg chg="modSp mod">
        <pc:chgData name="成瀬　浩健" userId="6c2016af-1ea8-45bf-b3a8-abdc31cf99d8" providerId="ADAL" clId="{2DC6E1AD-CC9E-1044-87FE-89086DDD0D6E}" dt="2022-04-15T07:02:44.670" v="72" actId="20577"/>
        <pc:sldMkLst>
          <pc:docMk/>
          <pc:sldMk cId="0" sldId="362"/>
        </pc:sldMkLst>
        <pc:spChg chg="mod">
          <ac:chgData name="成瀬　浩健" userId="6c2016af-1ea8-45bf-b3a8-abdc31cf99d8" providerId="ADAL" clId="{2DC6E1AD-CC9E-1044-87FE-89086DDD0D6E}" dt="2022-04-15T07:02:44.670" v="72" actId="20577"/>
          <ac:spMkLst>
            <pc:docMk/>
            <pc:sldMk cId="0" sldId="362"/>
            <ac:spMk id="1529" creationId="{00000000-0000-0000-0000-000000000000}"/>
          </ac:spMkLst>
        </pc:spChg>
      </pc:sldChg>
      <pc:sldChg chg="mod modShow">
        <pc:chgData name="成瀬　浩健" userId="6c2016af-1ea8-45bf-b3a8-abdc31cf99d8" providerId="ADAL" clId="{2DC6E1AD-CC9E-1044-87FE-89086DDD0D6E}" dt="2022-04-15T07:01:58.821" v="60" actId="729"/>
        <pc:sldMkLst>
          <pc:docMk/>
          <pc:sldMk cId="1833783001" sldId="365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726433666" sldId="366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1250210651" sldId="368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240556006" sldId="369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3082072699" sldId="370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1353328042" sldId="371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1235483618" sldId="372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3348423109" sldId="373"/>
        </pc:sldMkLst>
      </pc:sldChg>
      <pc:sldChg chg="del">
        <pc:chgData name="成瀬　浩健" userId="6c2016af-1ea8-45bf-b3a8-abdc31cf99d8" providerId="ADAL" clId="{2DC6E1AD-CC9E-1044-87FE-89086DDD0D6E}" dt="2022-04-15T07:02:30.552" v="63" actId="2696"/>
        <pc:sldMkLst>
          <pc:docMk/>
          <pc:sldMk cId="3376517279" sldId="374"/>
        </pc:sldMkLst>
      </pc:sldChg>
      <pc:sldMasterChg chg="delSldLayout">
        <pc:chgData name="成瀬　浩健" userId="6c2016af-1ea8-45bf-b3a8-abdc31cf99d8" providerId="ADAL" clId="{2DC6E1AD-CC9E-1044-87FE-89086DDD0D6E}" dt="2022-04-15T07:02:30.552" v="63" actId="2696"/>
        <pc:sldMasterMkLst>
          <pc:docMk/>
          <pc:sldMasterMk cId="0" sldId="2147483699"/>
        </pc:sldMasterMkLst>
        <pc:sldLayoutChg chg="del">
          <pc:chgData name="成瀬　浩健" userId="6c2016af-1ea8-45bf-b3a8-abdc31cf99d8" providerId="ADAL" clId="{2DC6E1AD-CC9E-1044-87FE-89086DDD0D6E}" dt="2022-04-15T07:02:12.811" v="61" actId="2696"/>
          <pc:sldLayoutMkLst>
            <pc:docMk/>
            <pc:sldMasterMk cId="0" sldId="2147483699"/>
            <pc:sldLayoutMk cId="3721209265" sldId="2147483700"/>
          </pc:sldLayoutMkLst>
        </pc:sldLayoutChg>
        <pc:sldLayoutChg chg="del">
          <pc:chgData name="成瀬　浩健" userId="6c2016af-1ea8-45bf-b3a8-abdc31cf99d8" providerId="ADAL" clId="{2DC6E1AD-CC9E-1044-87FE-89086DDD0D6E}" dt="2022-04-15T07:02:12.811" v="61" actId="2696"/>
          <pc:sldLayoutMkLst>
            <pc:docMk/>
            <pc:sldMasterMk cId="0" sldId="2147483699"/>
            <pc:sldLayoutMk cId="2513205407" sldId="2147483701"/>
          </pc:sldLayoutMkLst>
        </pc:sldLayoutChg>
        <pc:sldLayoutChg chg="del">
          <pc:chgData name="成瀬　浩健" userId="6c2016af-1ea8-45bf-b3a8-abdc31cf99d8" providerId="ADAL" clId="{2DC6E1AD-CC9E-1044-87FE-89086DDD0D6E}" dt="2022-04-15T07:02:24.612" v="62" actId="2696"/>
          <pc:sldLayoutMkLst>
            <pc:docMk/>
            <pc:sldMasterMk cId="0" sldId="2147483699"/>
            <pc:sldLayoutMk cId="2286749521" sldId="2147483702"/>
          </pc:sldLayoutMkLst>
        </pc:sldLayoutChg>
        <pc:sldLayoutChg chg="del">
          <pc:chgData name="成瀬　浩健" userId="6c2016af-1ea8-45bf-b3a8-abdc31cf99d8" providerId="ADAL" clId="{2DC6E1AD-CC9E-1044-87FE-89086DDD0D6E}" dt="2022-04-15T07:02:24.612" v="62" actId="2696"/>
          <pc:sldLayoutMkLst>
            <pc:docMk/>
            <pc:sldMasterMk cId="0" sldId="2147483699"/>
            <pc:sldLayoutMk cId="4169633774" sldId="2147483703"/>
          </pc:sldLayoutMkLst>
        </pc:sldLayoutChg>
        <pc:sldLayoutChg chg="del">
          <pc:chgData name="成瀬　浩健" userId="6c2016af-1ea8-45bf-b3a8-abdc31cf99d8" providerId="ADAL" clId="{2DC6E1AD-CC9E-1044-87FE-89086DDD0D6E}" dt="2022-04-15T07:02:30.552" v="63" actId="2696"/>
          <pc:sldLayoutMkLst>
            <pc:docMk/>
            <pc:sldMasterMk cId="0" sldId="2147483699"/>
            <pc:sldLayoutMk cId="2007578190" sldId="2147483704"/>
          </pc:sldLayoutMkLst>
        </pc:sldLayoutChg>
        <pc:sldLayoutChg chg="del">
          <pc:chgData name="成瀬　浩健" userId="6c2016af-1ea8-45bf-b3a8-abdc31cf99d8" providerId="ADAL" clId="{2DC6E1AD-CC9E-1044-87FE-89086DDD0D6E}" dt="2022-04-15T07:02:30.552" v="63" actId="2696"/>
          <pc:sldLayoutMkLst>
            <pc:docMk/>
            <pc:sldMasterMk cId="0" sldId="2147483699"/>
            <pc:sldLayoutMk cId="3018714635" sldId="2147483705"/>
          </pc:sldLayoutMkLst>
        </pc:sldLayoutChg>
      </pc:sldMasterChg>
    </pc:docChg>
  </pc:docChgLst>
  <pc:docChgLst>
    <pc:chgData name="成瀬　浩健" userId="6c2016af-1ea8-45bf-b3a8-abdc31cf99d8" providerId="ADAL" clId="{467E9BD9-82F0-7043-877B-0C442819CADC}"/>
    <pc:docChg chg="undo custSel delSld modSld sldOrd delSection modSection">
      <pc:chgData name="成瀬　浩健" userId="6c2016af-1ea8-45bf-b3a8-abdc31cf99d8" providerId="ADAL" clId="{467E9BD9-82F0-7043-877B-0C442819CADC}" dt="2022-04-13T06:45:41.036" v="357" actId="404"/>
      <pc:docMkLst>
        <pc:docMk/>
      </pc:docMkLst>
      <pc:sldChg chg="ord">
        <pc:chgData name="成瀬　浩健" userId="6c2016af-1ea8-45bf-b3a8-abdc31cf99d8" providerId="ADAL" clId="{467E9BD9-82F0-7043-877B-0C442819CADC}" dt="2022-04-13T05:18:26.493" v="16" actId="20578"/>
        <pc:sldMkLst>
          <pc:docMk/>
          <pc:sldMk cId="0" sldId="267"/>
        </pc:sldMkLst>
      </pc:sldChg>
      <pc:sldChg chg="modSp mod">
        <pc:chgData name="成瀬　浩健" userId="6c2016af-1ea8-45bf-b3a8-abdc31cf99d8" providerId="ADAL" clId="{467E9BD9-82F0-7043-877B-0C442819CADC}" dt="2022-04-13T05:18:53.581" v="18" actId="207"/>
        <pc:sldMkLst>
          <pc:docMk/>
          <pc:sldMk cId="1951940455" sldId="268"/>
        </pc:sldMkLst>
        <pc:spChg chg="mod">
          <ac:chgData name="成瀬　浩健" userId="6c2016af-1ea8-45bf-b3a8-abdc31cf99d8" providerId="ADAL" clId="{467E9BD9-82F0-7043-877B-0C442819CADC}" dt="2022-04-13T05:18:53.581" v="18" actId="207"/>
          <ac:spMkLst>
            <pc:docMk/>
            <pc:sldMk cId="1951940455" sldId="268"/>
            <ac:spMk id="7" creationId="{E592123B-FF4B-4CF3-B51F-5BA81ADFF8B5}"/>
          </ac:spMkLst>
        </pc:spChg>
      </pc:sldChg>
      <pc:sldChg chg="addSp modSp mod modAnim">
        <pc:chgData name="成瀬　浩健" userId="6c2016af-1ea8-45bf-b3a8-abdc31cf99d8" providerId="ADAL" clId="{467E9BD9-82F0-7043-877B-0C442819CADC}" dt="2022-04-13T05:23:00.262" v="36"/>
        <pc:sldMkLst>
          <pc:docMk/>
          <pc:sldMk cId="3039361001" sldId="269"/>
        </pc:sldMkLst>
        <pc:spChg chg="add mod">
          <ac:chgData name="成瀬　浩健" userId="6c2016af-1ea8-45bf-b3a8-abdc31cf99d8" providerId="ADAL" clId="{467E9BD9-82F0-7043-877B-0C442819CADC}" dt="2022-04-13T05:22:08.209" v="29" actId="1076"/>
          <ac:spMkLst>
            <pc:docMk/>
            <pc:sldMk cId="3039361001" sldId="269"/>
            <ac:spMk id="7" creationId="{F93FE190-58DC-D647-BFEC-C19D68F5B929}"/>
          </ac:spMkLst>
        </pc:spChg>
        <pc:spChg chg="add mod">
          <ac:chgData name="成瀬　浩健" userId="6c2016af-1ea8-45bf-b3a8-abdc31cf99d8" providerId="ADAL" clId="{467E9BD9-82F0-7043-877B-0C442819CADC}" dt="2022-04-13T05:22:50.319" v="34" actId="1076"/>
          <ac:spMkLst>
            <pc:docMk/>
            <pc:sldMk cId="3039361001" sldId="269"/>
            <ac:spMk id="16" creationId="{2D449DD8-534A-8E45-B49C-DA5DBB1BD18C}"/>
          </ac:spMkLst>
        </pc:spChg>
      </pc:sldChg>
      <pc:sldChg chg="addSp modSp mod modAnim">
        <pc:chgData name="成瀬　浩健" userId="6c2016af-1ea8-45bf-b3a8-abdc31cf99d8" providerId="ADAL" clId="{467E9BD9-82F0-7043-877B-0C442819CADC}" dt="2022-04-13T05:46:25.220" v="52"/>
        <pc:sldMkLst>
          <pc:docMk/>
          <pc:sldMk cId="2787107775" sldId="270"/>
        </pc:sldMkLst>
        <pc:spChg chg="add mod">
          <ac:chgData name="成瀬　浩健" userId="6c2016af-1ea8-45bf-b3a8-abdc31cf99d8" providerId="ADAL" clId="{467E9BD9-82F0-7043-877B-0C442819CADC}" dt="2022-04-13T05:45:20.041" v="43" actId="14100"/>
          <ac:spMkLst>
            <pc:docMk/>
            <pc:sldMk cId="2787107775" sldId="270"/>
            <ac:spMk id="8" creationId="{A9774E68-368B-BD4C-8FFA-1DD6AA227559}"/>
          </ac:spMkLst>
        </pc:spChg>
        <pc:spChg chg="add mod">
          <ac:chgData name="成瀬　浩健" userId="6c2016af-1ea8-45bf-b3a8-abdc31cf99d8" providerId="ADAL" clId="{467E9BD9-82F0-7043-877B-0C442819CADC}" dt="2022-04-13T05:46:11.420" v="50" actId="20577"/>
          <ac:spMkLst>
            <pc:docMk/>
            <pc:sldMk cId="2787107775" sldId="270"/>
            <ac:spMk id="9" creationId="{D6EE840A-2C3E-0747-B0C3-5E4FE1B7F0D7}"/>
          </ac:spMkLst>
        </pc:spChg>
        <pc:spChg chg="mod">
          <ac:chgData name="成瀬　浩健" userId="6c2016af-1ea8-45bf-b3a8-abdc31cf99d8" providerId="ADAL" clId="{467E9BD9-82F0-7043-877B-0C442819CADC}" dt="2022-04-13T05:45:30.436" v="44" actId="14100"/>
          <ac:spMkLst>
            <pc:docMk/>
            <pc:sldMk cId="2787107775" sldId="270"/>
            <ac:spMk id="24" creationId="{F5814E4A-5EA6-4F25-87BA-4325677F95A4}"/>
          </ac:spMkLst>
        </pc:spChg>
        <pc:spChg chg="mod">
          <ac:chgData name="成瀬　浩健" userId="6c2016af-1ea8-45bf-b3a8-abdc31cf99d8" providerId="ADAL" clId="{467E9BD9-82F0-7043-877B-0C442819CADC}" dt="2022-04-13T05:45:30.436" v="44" actId="14100"/>
          <ac:spMkLst>
            <pc:docMk/>
            <pc:sldMk cId="2787107775" sldId="270"/>
            <ac:spMk id="25" creationId="{84C5C5E9-D204-4188-A580-7885BFDFBF27}"/>
          </ac:spMkLst>
        </pc:spChg>
      </pc:sldChg>
      <pc:sldChg chg="addSp modSp mod modAnim">
        <pc:chgData name="成瀬　浩健" userId="6c2016af-1ea8-45bf-b3a8-abdc31cf99d8" providerId="ADAL" clId="{467E9BD9-82F0-7043-877B-0C442819CADC}" dt="2022-04-13T05:49:33.322" v="66"/>
        <pc:sldMkLst>
          <pc:docMk/>
          <pc:sldMk cId="1200438365" sldId="271"/>
        </pc:sldMkLst>
        <pc:spChg chg="add mod">
          <ac:chgData name="成瀬　浩健" userId="6c2016af-1ea8-45bf-b3a8-abdc31cf99d8" providerId="ADAL" clId="{467E9BD9-82F0-7043-877B-0C442819CADC}" dt="2022-04-13T05:48:35.336" v="57" actId="20577"/>
          <ac:spMkLst>
            <pc:docMk/>
            <pc:sldMk cId="1200438365" sldId="271"/>
            <ac:spMk id="8" creationId="{82DC76CE-C6F4-1240-B6E0-694FD7F3C90A}"/>
          </ac:spMkLst>
        </pc:spChg>
        <pc:spChg chg="add mod">
          <ac:chgData name="成瀬　浩健" userId="6c2016af-1ea8-45bf-b3a8-abdc31cf99d8" providerId="ADAL" clId="{467E9BD9-82F0-7043-877B-0C442819CADC}" dt="2022-04-13T05:49:16.950" v="64" actId="14100"/>
          <ac:spMkLst>
            <pc:docMk/>
            <pc:sldMk cId="1200438365" sldId="271"/>
            <ac:spMk id="10" creationId="{770F3F64-D57B-B842-AB09-1135E9C34F98}"/>
          </ac:spMkLst>
        </pc:spChg>
      </pc:sldChg>
      <pc:sldChg chg="addSp modSp mod modAnim">
        <pc:chgData name="成瀬　浩健" userId="6c2016af-1ea8-45bf-b3a8-abdc31cf99d8" providerId="ADAL" clId="{467E9BD9-82F0-7043-877B-0C442819CADC}" dt="2022-04-13T05:51:32.143" v="82"/>
        <pc:sldMkLst>
          <pc:docMk/>
          <pc:sldMk cId="3931748933" sldId="272"/>
        </pc:sldMkLst>
        <pc:spChg chg="add mod">
          <ac:chgData name="成瀬　浩健" userId="6c2016af-1ea8-45bf-b3a8-abdc31cf99d8" providerId="ADAL" clId="{467E9BD9-82F0-7043-877B-0C442819CADC}" dt="2022-04-13T05:50:36.821" v="73" actId="14100"/>
          <ac:spMkLst>
            <pc:docMk/>
            <pc:sldMk cId="3931748933" sldId="272"/>
            <ac:spMk id="8" creationId="{ACC8ADD6-563F-0E4C-BAD5-12F0C4887F23}"/>
          </ac:spMkLst>
        </pc:spChg>
        <pc:spChg chg="add mod">
          <ac:chgData name="成瀬　浩健" userId="6c2016af-1ea8-45bf-b3a8-abdc31cf99d8" providerId="ADAL" clId="{467E9BD9-82F0-7043-877B-0C442819CADC}" dt="2022-04-13T05:51:18.122" v="80" actId="14100"/>
          <ac:spMkLst>
            <pc:docMk/>
            <pc:sldMk cId="3931748933" sldId="272"/>
            <ac:spMk id="10" creationId="{BB9D8635-A555-1341-845D-2299074FF5B4}"/>
          </ac:spMkLst>
        </pc:spChg>
      </pc:sldChg>
      <pc:sldChg chg="addSp modSp mod">
        <pc:chgData name="成瀬　浩健" userId="6c2016af-1ea8-45bf-b3a8-abdc31cf99d8" providerId="ADAL" clId="{467E9BD9-82F0-7043-877B-0C442819CADC}" dt="2022-04-13T05:52:47.581" v="94" actId="1076"/>
        <pc:sldMkLst>
          <pc:docMk/>
          <pc:sldMk cId="356546623" sldId="273"/>
        </pc:sldMkLst>
        <pc:spChg chg="add mod">
          <ac:chgData name="成瀬　浩健" userId="6c2016af-1ea8-45bf-b3a8-abdc31cf99d8" providerId="ADAL" clId="{467E9BD9-82F0-7043-877B-0C442819CADC}" dt="2022-04-13T05:52:13.121" v="88" actId="1076"/>
          <ac:spMkLst>
            <pc:docMk/>
            <pc:sldMk cId="356546623" sldId="273"/>
            <ac:spMk id="8" creationId="{21E9D8B2-31ED-3E43-B4D9-33D35CF2DFCE}"/>
          </ac:spMkLst>
        </pc:spChg>
        <pc:spChg chg="add mod">
          <ac:chgData name="成瀬　浩健" userId="6c2016af-1ea8-45bf-b3a8-abdc31cf99d8" providerId="ADAL" clId="{467E9BD9-82F0-7043-877B-0C442819CADC}" dt="2022-04-13T05:52:47.581" v="94" actId="1076"/>
          <ac:spMkLst>
            <pc:docMk/>
            <pc:sldMk cId="356546623" sldId="273"/>
            <ac:spMk id="10" creationId="{7E1C678B-6603-4840-BD62-CA38874738E7}"/>
          </ac:spMkLst>
        </pc:spChg>
      </pc:sldChg>
      <pc:sldChg chg="delSp modSp mod modAnim">
        <pc:chgData name="成瀬　浩健" userId="6c2016af-1ea8-45bf-b3a8-abdc31cf99d8" providerId="ADAL" clId="{467E9BD9-82F0-7043-877B-0C442819CADC}" dt="2022-04-13T06:45:41.036" v="357" actId="404"/>
        <pc:sldMkLst>
          <pc:docMk/>
          <pc:sldMk cId="154856906" sldId="274"/>
        </pc:sldMkLst>
        <pc:spChg chg="del mod">
          <ac:chgData name="成瀬　浩健" userId="6c2016af-1ea8-45bf-b3a8-abdc31cf99d8" providerId="ADAL" clId="{467E9BD9-82F0-7043-877B-0C442819CADC}" dt="2022-04-13T06:42:28.974" v="335" actId="478"/>
          <ac:spMkLst>
            <pc:docMk/>
            <pc:sldMk cId="154856906" sldId="274"/>
            <ac:spMk id="897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6:45:41.036" v="357" actId="404"/>
          <ac:spMkLst>
            <pc:docMk/>
            <pc:sldMk cId="154856906" sldId="274"/>
            <ac:spMk id="898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42:31.791" v="336" actId="478"/>
          <ac:spMkLst>
            <pc:docMk/>
            <pc:sldMk cId="154856906" sldId="274"/>
            <ac:spMk id="899" creationId="{00000000-0000-0000-0000-000000000000}"/>
          </ac:spMkLst>
        </pc:spChg>
      </pc:sldChg>
      <pc:sldChg chg="modSp mod">
        <pc:chgData name="成瀬　浩健" userId="6c2016af-1ea8-45bf-b3a8-abdc31cf99d8" providerId="ADAL" clId="{467E9BD9-82F0-7043-877B-0C442819CADC}" dt="2022-04-13T06:24:16.015" v="170" actId="20577"/>
        <pc:sldMkLst>
          <pc:docMk/>
          <pc:sldMk cId="0" sldId="280"/>
        </pc:sldMkLst>
        <pc:spChg chg="mod">
          <ac:chgData name="成瀬　浩健" userId="6c2016af-1ea8-45bf-b3a8-abdc31cf99d8" providerId="ADAL" clId="{467E9BD9-82F0-7043-877B-0C442819CADC}" dt="2022-04-13T06:24:16.015" v="170" actId="20577"/>
          <ac:spMkLst>
            <pc:docMk/>
            <pc:sldMk cId="0" sldId="280"/>
            <ac:spMk id="937" creationId="{00000000-0000-0000-0000-000000000000}"/>
          </ac:spMkLst>
        </pc:spChg>
      </pc:sldChg>
      <pc:sldChg chg="delSp modSp mod">
        <pc:chgData name="成瀬　浩健" userId="6c2016af-1ea8-45bf-b3a8-abdc31cf99d8" providerId="ADAL" clId="{467E9BD9-82F0-7043-877B-0C442819CADC}" dt="2022-04-13T06:24:08.052" v="169" actId="14100"/>
        <pc:sldMkLst>
          <pc:docMk/>
          <pc:sldMk cId="0" sldId="281"/>
        </pc:sldMkLst>
        <pc:spChg chg="mod">
          <ac:chgData name="成瀬　浩健" userId="6c2016af-1ea8-45bf-b3a8-abdc31cf99d8" providerId="ADAL" clId="{467E9BD9-82F0-7043-877B-0C442819CADC}" dt="2022-04-13T06:24:05.594" v="168" actId="20577"/>
          <ac:spMkLst>
            <pc:docMk/>
            <pc:sldMk cId="0" sldId="281"/>
            <ac:spMk id="951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22:58.293" v="151" actId="478"/>
          <ac:spMkLst>
            <pc:docMk/>
            <pc:sldMk cId="0" sldId="281"/>
            <ac:spMk id="952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22:58.293" v="151" actId="478"/>
          <ac:spMkLst>
            <pc:docMk/>
            <pc:sldMk cId="0" sldId="281"/>
            <ac:spMk id="953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22:58.293" v="151" actId="478"/>
          <ac:spMkLst>
            <pc:docMk/>
            <pc:sldMk cId="0" sldId="281"/>
            <ac:spMk id="955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6:24:08.052" v="169" actId="14100"/>
          <ac:spMkLst>
            <pc:docMk/>
            <pc:sldMk cId="0" sldId="281"/>
            <ac:spMk id="956" creationId="{00000000-0000-0000-0000-000000000000}"/>
          </ac:spMkLst>
        </pc:spChg>
        <pc:cxnChg chg="del">
          <ac:chgData name="成瀬　浩健" userId="6c2016af-1ea8-45bf-b3a8-abdc31cf99d8" providerId="ADAL" clId="{467E9BD9-82F0-7043-877B-0C442819CADC}" dt="2022-04-13T06:22:58.293" v="151" actId="478"/>
          <ac:cxnSpMkLst>
            <pc:docMk/>
            <pc:sldMk cId="0" sldId="281"/>
            <ac:cxnSpMk id="954" creationId="{00000000-0000-0000-0000-000000000000}"/>
          </ac:cxnSpMkLst>
        </pc:cxnChg>
      </pc:sldChg>
      <pc:sldChg chg="delSp modSp mod">
        <pc:chgData name="成瀬　浩健" userId="6c2016af-1ea8-45bf-b3a8-abdc31cf99d8" providerId="ADAL" clId="{467E9BD9-82F0-7043-877B-0C442819CADC}" dt="2022-04-13T06:23:59.965" v="167" actId="20577"/>
        <pc:sldMkLst>
          <pc:docMk/>
          <pc:sldMk cId="0" sldId="282"/>
        </pc:sldMkLst>
        <pc:spChg chg="mod">
          <ac:chgData name="成瀬　浩健" userId="6c2016af-1ea8-45bf-b3a8-abdc31cf99d8" providerId="ADAL" clId="{467E9BD9-82F0-7043-877B-0C442819CADC}" dt="2022-04-13T06:23:59.965" v="167" actId="20577"/>
          <ac:spMkLst>
            <pc:docMk/>
            <pc:sldMk cId="0" sldId="282"/>
            <ac:spMk id="964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23:06.323" v="154" actId="478"/>
          <ac:spMkLst>
            <pc:docMk/>
            <pc:sldMk cId="0" sldId="282"/>
            <ac:spMk id="965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23:06.323" v="154" actId="478"/>
          <ac:spMkLst>
            <pc:docMk/>
            <pc:sldMk cId="0" sldId="282"/>
            <ac:spMk id="966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23:06.323" v="154" actId="478"/>
          <ac:spMkLst>
            <pc:docMk/>
            <pc:sldMk cId="0" sldId="282"/>
            <ac:spMk id="968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6:23:03.423" v="153" actId="1076"/>
          <ac:spMkLst>
            <pc:docMk/>
            <pc:sldMk cId="0" sldId="282"/>
            <ac:spMk id="969" creationId="{00000000-0000-0000-0000-000000000000}"/>
          </ac:spMkLst>
        </pc:spChg>
        <pc:cxnChg chg="del">
          <ac:chgData name="成瀬　浩健" userId="6c2016af-1ea8-45bf-b3a8-abdc31cf99d8" providerId="ADAL" clId="{467E9BD9-82F0-7043-877B-0C442819CADC}" dt="2022-04-13T06:23:06.323" v="154" actId="478"/>
          <ac:cxnSpMkLst>
            <pc:docMk/>
            <pc:sldMk cId="0" sldId="282"/>
            <ac:cxnSpMk id="967" creationId="{00000000-0000-0000-0000-000000000000}"/>
          </ac:cxnSpMkLst>
        </pc:cxnChg>
      </pc:sldChg>
      <pc:sldChg chg="delSp modSp mod">
        <pc:chgData name="成瀬　浩健" userId="6c2016af-1ea8-45bf-b3a8-abdc31cf99d8" providerId="ADAL" clId="{467E9BD9-82F0-7043-877B-0C442819CADC}" dt="2022-04-13T06:23:56.111" v="166" actId="20577"/>
        <pc:sldMkLst>
          <pc:docMk/>
          <pc:sldMk cId="0" sldId="283"/>
        </pc:sldMkLst>
        <pc:spChg chg="mod">
          <ac:chgData name="成瀬　浩健" userId="6c2016af-1ea8-45bf-b3a8-abdc31cf99d8" providerId="ADAL" clId="{467E9BD9-82F0-7043-877B-0C442819CADC}" dt="2022-04-13T06:23:56.111" v="166" actId="20577"/>
          <ac:spMkLst>
            <pc:docMk/>
            <pc:sldMk cId="0" sldId="283"/>
            <ac:spMk id="977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23:09.719" v="155" actId="478"/>
          <ac:spMkLst>
            <pc:docMk/>
            <pc:sldMk cId="0" sldId="283"/>
            <ac:spMk id="978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23:09.719" v="155" actId="478"/>
          <ac:spMkLst>
            <pc:docMk/>
            <pc:sldMk cId="0" sldId="283"/>
            <ac:spMk id="979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23:09.719" v="155" actId="478"/>
          <ac:spMkLst>
            <pc:docMk/>
            <pc:sldMk cId="0" sldId="283"/>
            <ac:spMk id="981" creationId="{00000000-0000-0000-0000-000000000000}"/>
          </ac:spMkLst>
        </pc:spChg>
        <pc:cxnChg chg="del">
          <ac:chgData name="成瀬　浩健" userId="6c2016af-1ea8-45bf-b3a8-abdc31cf99d8" providerId="ADAL" clId="{467E9BD9-82F0-7043-877B-0C442819CADC}" dt="2022-04-13T06:23:09.719" v="155" actId="478"/>
          <ac:cxnSpMkLst>
            <pc:docMk/>
            <pc:sldMk cId="0" sldId="283"/>
            <ac:cxnSpMk id="980" creationId="{00000000-0000-0000-0000-000000000000}"/>
          </ac:cxnSpMkLst>
        </pc:cxnChg>
      </pc:sldChg>
      <pc:sldChg chg="delSp modSp mod">
        <pc:chgData name="成瀬　浩健" userId="6c2016af-1ea8-45bf-b3a8-abdc31cf99d8" providerId="ADAL" clId="{467E9BD9-82F0-7043-877B-0C442819CADC}" dt="2022-04-13T06:23:39.151" v="163" actId="20577"/>
        <pc:sldMkLst>
          <pc:docMk/>
          <pc:sldMk cId="0" sldId="284"/>
        </pc:sldMkLst>
        <pc:spChg chg="mod">
          <ac:chgData name="成瀬　浩健" userId="6c2016af-1ea8-45bf-b3a8-abdc31cf99d8" providerId="ADAL" clId="{467E9BD9-82F0-7043-877B-0C442819CADC}" dt="2022-04-13T06:23:39.151" v="163" actId="20577"/>
          <ac:spMkLst>
            <pc:docMk/>
            <pc:sldMk cId="0" sldId="284"/>
            <ac:spMk id="990" creationId="{00000000-0000-0000-0000-000000000000}"/>
          </ac:spMkLst>
        </pc:spChg>
        <pc:spChg chg="del mod">
          <ac:chgData name="成瀬　浩健" userId="6c2016af-1ea8-45bf-b3a8-abdc31cf99d8" providerId="ADAL" clId="{467E9BD9-82F0-7043-877B-0C442819CADC}" dt="2022-04-13T06:23:23.730" v="161" actId="478"/>
          <ac:spMkLst>
            <pc:docMk/>
            <pc:sldMk cId="0" sldId="284"/>
            <ac:spMk id="991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23:24.881" v="162" actId="478"/>
          <ac:spMkLst>
            <pc:docMk/>
            <pc:sldMk cId="0" sldId="284"/>
            <ac:spMk id="992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23:15.557" v="157" actId="478"/>
          <ac:spMkLst>
            <pc:docMk/>
            <pc:sldMk cId="0" sldId="284"/>
            <ac:spMk id="994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6:23:21.987" v="160" actId="20577"/>
          <ac:spMkLst>
            <pc:docMk/>
            <pc:sldMk cId="0" sldId="284"/>
            <ac:spMk id="995" creationId="{00000000-0000-0000-0000-000000000000}"/>
          </ac:spMkLst>
        </pc:spChg>
        <pc:cxnChg chg="del">
          <ac:chgData name="成瀬　浩健" userId="6c2016af-1ea8-45bf-b3a8-abdc31cf99d8" providerId="ADAL" clId="{467E9BD9-82F0-7043-877B-0C442819CADC}" dt="2022-04-13T06:23:14.399" v="156" actId="478"/>
          <ac:cxnSpMkLst>
            <pc:docMk/>
            <pc:sldMk cId="0" sldId="284"/>
            <ac:cxnSpMk id="993" creationId="{00000000-0000-0000-0000-000000000000}"/>
          </ac:cxnSpMkLst>
        </pc:cxnChg>
      </pc:sldChg>
      <pc:sldChg chg="modSp mod">
        <pc:chgData name="成瀬　浩健" userId="6c2016af-1ea8-45bf-b3a8-abdc31cf99d8" providerId="ADAL" clId="{467E9BD9-82F0-7043-877B-0C442819CADC}" dt="2022-04-13T06:23:45.053" v="164" actId="20577"/>
        <pc:sldMkLst>
          <pc:docMk/>
          <pc:sldMk cId="0" sldId="286"/>
        </pc:sldMkLst>
        <pc:spChg chg="mod">
          <ac:chgData name="成瀬　浩健" userId="6c2016af-1ea8-45bf-b3a8-abdc31cf99d8" providerId="ADAL" clId="{467E9BD9-82F0-7043-877B-0C442819CADC}" dt="2022-04-13T06:23:45.053" v="164" actId="20577"/>
          <ac:spMkLst>
            <pc:docMk/>
            <pc:sldMk cId="0" sldId="286"/>
            <ac:spMk id="1009" creationId="{00000000-0000-0000-0000-000000000000}"/>
          </ac:spMkLst>
        </pc:spChg>
      </pc:sldChg>
      <pc:sldChg chg="modSp mod">
        <pc:chgData name="成瀬　浩健" userId="6c2016af-1ea8-45bf-b3a8-abdc31cf99d8" providerId="ADAL" clId="{467E9BD9-82F0-7043-877B-0C442819CADC}" dt="2022-04-13T06:23:49.140" v="165" actId="20577"/>
        <pc:sldMkLst>
          <pc:docMk/>
          <pc:sldMk cId="0" sldId="287"/>
        </pc:sldMkLst>
        <pc:spChg chg="mod">
          <ac:chgData name="成瀬　浩健" userId="6c2016af-1ea8-45bf-b3a8-abdc31cf99d8" providerId="ADAL" clId="{467E9BD9-82F0-7043-877B-0C442819CADC}" dt="2022-04-13T06:23:49.140" v="165" actId="20577"/>
          <ac:spMkLst>
            <pc:docMk/>
            <pc:sldMk cId="0" sldId="287"/>
            <ac:spMk id="1015" creationId="{00000000-0000-0000-0000-000000000000}"/>
          </ac:spMkLst>
        </pc:spChg>
      </pc:sldChg>
      <pc:sldChg chg="del">
        <pc:chgData name="成瀬　浩健" userId="6c2016af-1ea8-45bf-b3a8-abdc31cf99d8" providerId="ADAL" clId="{467E9BD9-82F0-7043-877B-0C442819CADC}" dt="2022-04-13T06:24:31.154" v="171" actId="2696"/>
        <pc:sldMkLst>
          <pc:docMk/>
          <pc:sldMk cId="0" sldId="289"/>
        </pc:sldMkLst>
      </pc:sldChg>
      <pc:sldChg chg="modSp mod">
        <pc:chgData name="成瀬　浩健" userId="6c2016af-1ea8-45bf-b3a8-abdc31cf99d8" providerId="ADAL" clId="{467E9BD9-82F0-7043-877B-0C442819CADC}" dt="2022-04-13T06:24:34.780" v="172" actId="20577"/>
        <pc:sldMkLst>
          <pc:docMk/>
          <pc:sldMk cId="0" sldId="290"/>
        </pc:sldMkLst>
        <pc:spChg chg="mod">
          <ac:chgData name="成瀬　浩健" userId="6c2016af-1ea8-45bf-b3a8-abdc31cf99d8" providerId="ADAL" clId="{467E9BD9-82F0-7043-877B-0C442819CADC}" dt="2022-04-13T06:24:34.780" v="172" actId="20577"/>
          <ac:spMkLst>
            <pc:docMk/>
            <pc:sldMk cId="0" sldId="290"/>
            <ac:spMk id="1036" creationId="{00000000-0000-0000-0000-000000000000}"/>
          </ac:spMkLst>
        </pc:spChg>
      </pc:sldChg>
      <pc:sldChg chg="modSp mod">
        <pc:chgData name="成瀬　浩健" userId="6c2016af-1ea8-45bf-b3a8-abdc31cf99d8" providerId="ADAL" clId="{467E9BD9-82F0-7043-877B-0C442819CADC}" dt="2022-04-13T06:24:55.832" v="173" actId="14100"/>
        <pc:sldMkLst>
          <pc:docMk/>
          <pc:sldMk cId="0" sldId="295"/>
        </pc:sldMkLst>
        <pc:spChg chg="mod">
          <ac:chgData name="成瀬　浩健" userId="6c2016af-1ea8-45bf-b3a8-abdc31cf99d8" providerId="ADAL" clId="{467E9BD9-82F0-7043-877B-0C442819CADC}" dt="2022-04-13T06:24:55.832" v="173" actId="14100"/>
          <ac:spMkLst>
            <pc:docMk/>
            <pc:sldMk cId="0" sldId="295"/>
            <ac:spMk id="1133" creationId="{00000000-0000-0000-0000-000000000000}"/>
          </ac:spMkLst>
        </pc:spChg>
      </pc:sldChg>
      <pc:sldChg chg="modSp mod">
        <pc:chgData name="成瀬　浩健" userId="6c2016af-1ea8-45bf-b3a8-abdc31cf99d8" providerId="ADAL" clId="{467E9BD9-82F0-7043-877B-0C442819CADC}" dt="2022-04-13T06:25:37.160" v="174" actId="20577"/>
        <pc:sldMkLst>
          <pc:docMk/>
          <pc:sldMk cId="0" sldId="362"/>
        </pc:sldMkLst>
        <pc:spChg chg="mod">
          <ac:chgData name="成瀬　浩健" userId="6c2016af-1ea8-45bf-b3a8-abdc31cf99d8" providerId="ADAL" clId="{467E9BD9-82F0-7043-877B-0C442819CADC}" dt="2022-04-13T06:25:37.160" v="174" actId="20577"/>
          <ac:spMkLst>
            <pc:docMk/>
            <pc:sldMk cId="0" sldId="362"/>
            <ac:spMk id="1529" creationId="{00000000-0000-0000-0000-000000000000}"/>
          </ac:spMkLst>
        </pc:spChg>
      </pc:sldChg>
      <pc:sldChg chg="modSp mod">
        <pc:chgData name="成瀬　浩健" userId="6c2016af-1ea8-45bf-b3a8-abdc31cf99d8" providerId="ADAL" clId="{467E9BD9-82F0-7043-877B-0C442819CADC}" dt="2022-04-13T05:10:59.605" v="15" actId="207"/>
        <pc:sldMkLst>
          <pc:docMk/>
          <pc:sldMk cId="726433666" sldId="366"/>
        </pc:sldMkLst>
        <pc:spChg chg="mod">
          <ac:chgData name="成瀬　浩健" userId="6c2016af-1ea8-45bf-b3a8-abdc31cf99d8" providerId="ADAL" clId="{467E9BD9-82F0-7043-877B-0C442819CADC}" dt="2022-04-13T05:10:59.605" v="15" actId="207"/>
          <ac:spMkLst>
            <pc:docMk/>
            <pc:sldMk cId="726433666" sldId="366"/>
            <ac:spMk id="671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5:08:20.797" v="13" actId="1035"/>
          <ac:spMkLst>
            <pc:docMk/>
            <pc:sldMk cId="726433666" sldId="366"/>
            <ac:spMk id="677" creationId="{00000000-0000-0000-0000-000000000000}"/>
          </ac:spMkLst>
        </pc:spChg>
      </pc:sldChg>
      <pc:sldChg chg="modSp mod ord">
        <pc:chgData name="成瀬　浩健" userId="6c2016af-1ea8-45bf-b3a8-abdc31cf99d8" providerId="ADAL" clId="{467E9BD9-82F0-7043-877B-0C442819CADC}" dt="2022-04-13T05:54:22.042" v="98" actId="14100"/>
        <pc:sldMkLst>
          <pc:docMk/>
          <pc:sldMk cId="240556006" sldId="369"/>
        </pc:sldMkLst>
        <pc:spChg chg="mod">
          <ac:chgData name="成瀬　浩健" userId="6c2016af-1ea8-45bf-b3a8-abdc31cf99d8" providerId="ADAL" clId="{467E9BD9-82F0-7043-877B-0C442819CADC}" dt="2022-04-13T05:54:22.042" v="98" actId="14100"/>
          <ac:spMkLst>
            <pc:docMk/>
            <pc:sldMk cId="240556006" sldId="369"/>
            <ac:spMk id="788" creationId="{00000000-0000-0000-0000-000000000000}"/>
          </ac:spMkLst>
        </pc:spChg>
      </pc:sldChg>
      <pc:sldChg chg="modSp mod ord">
        <pc:chgData name="成瀬　浩健" userId="6c2016af-1ea8-45bf-b3a8-abdc31cf99d8" providerId="ADAL" clId="{467E9BD9-82F0-7043-877B-0C442819CADC}" dt="2022-04-13T05:55:36.533" v="150" actId="14100"/>
        <pc:sldMkLst>
          <pc:docMk/>
          <pc:sldMk cId="3082072699" sldId="370"/>
        </pc:sldMkLst>
        <pc:spChg chg="mod">
          <ac:chgData name="成瀬　浩健" userId="6c2016af-1ea8-45bf-b3a8-abdc31cf99d8" providerId="ADAL" clId="{467E9BD9-82F0-7043-877B-0C442819CADC}" dt="2022-04-13T05:55:03.063" v="103" actId="14100"/>
          <ac:spMkLst>
            <pc:docMk/>
            <pc:sldMk cId="3082072699" sldId="370"/>
            <ac:spMk id="809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5:55:25.649" v="148" actId="1035"/>
          <ac:spMkLst>
            <pc:docMk/>
            <pc:sldMk cId="3082072699" sldId="370"/>
            <ac:spMk id="810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5:55:15.116" v="123" actId="1036"/>
          <ac:spMkLst>
            <pc:docMk/>
            <pc:sldMk cId="3082072699" sldId="370"/>
            <ac:spMk id="811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5:55:20.333" v="130" actId="1036"/>
          <ac:spMkLst>
            <pc:docMk/>
            <pc:sldMk cId="3082072699" sldId="370"/>
            <ac:spMk id="812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5:55:36.533" v="150" actId="14100"/>
          <ac:spMkLst>
            <pc:docMk/>
            <pc:sldMk cId="3082072699" sldId="370"/>
            <ac:spMk id="817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5:55:30.213" v="149" actId="14100"/>
          <ac:spMkLst>
            <pc:docMk/>
            <pc:sldMk cId="3082072699" sldId="370"/>
            <ac:spMk id="819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5:54:39.053" v="99" actId="14100"/>
          <ac:spMkLst>
            <pc:docMk/>
            <pc:sldMk cId="3082072699" sldId="370"/>
            <ac:spMk id="833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5:54:42.412" v="100" actId="14100"/>
          <ac:spMkLst>
            <pc:docMk/>
            <pc:sldMk cId="3082072699" sldId="370"/>
            <ac:spMk id="840" creationId="{00000000-0000-0000-0000-000000000000}"/>
          </ac:spMkLst>
        </pc:spChg>
      </pc:sldChg>
      <pc:sldChg chg="ord">
        <pc:chgData name="成瀬　浩健" userId="6c2016af-1ea8-45bf-b3a8-abdc31cf99d8" providerId="ADAL" clId="{467E9BD9-82F0-7043-877B-0C442819CADC}" dt="2022-04-13T05:18:26.493" v="16" actId="20578"/>
        <pc:sldMkLst>
          <pc:docMk/>
          <pc:sldMk cId="1353328042" sldId="371"/>
        </pc:sldMkLst>
      </pc:sldChg>
      <pc:sldChg chg="ord">
        <pc:chgData name="成瀬　浩健" userId="6c2016af-1ea8-45bf-b3a8-abdc31cf99d8" providerId="ADAL" clId="{467E9BD9-82F0-7043-877B-0C442819CADC}" dt="2022-04-13T05:18:26.493" v="16" actId="20578"/>
        <pc:sldMkLst>
          <pc:docMk/>
          <pc:sldMk cId="1235483618" sldId="372"/>
        </pc:sldMkLst>
      </pc:sldChg>
      <pc:sldChg chg="ord">
        <pc:chgData name="成瀬　浩健" userId="6c2016af-1ea8-45bf-b3a8-abdc31cf99d8" providerId="ADAL" clId="{467E9BD9-82F0-7043-877B-0C442819CADC}" dt="2022-04-13T05:18:26.493" v="16" actId="20578"/>
        <pc:sldMkLst>
          <pc:docMk/>
          <pc:sldMk cId="3348423109" sldId="373"/>
        </pc:sldMkLst>
      </pc:sldChg>
      <pc:sldMasterChg chg="delSldLayout">
        <pc:chgData name="成瀬　浩健" userId="6c2016af-1ea8-45bf-b3a8-abdc31cf99d8" providerId="ADAL" clId="{467E9BD9-82F0-7043-877B-0C442819CADC}" dt="2022-04-13T06:24:31.154" v="171" actId="2696"/>
        <pc:sldMasterMkLst>
          <pc:docMk/>
          <pc:sldMasterMk cId="0" sldId="2147483699"/>
        </pc:sldMasterMkLst>
        <pc:sldLayoutChg chg="del">
          <pc:chgData name="成瀬　浩健" userId="6c2016af-1ea8-45bf-b3a8-abdc31cf99d8" providerId="ADAL" clId="{467E9BD9-82F0-7043-877B-0C442819CADC}" dt="2022-04-13T06:24:31.154" v="171" actId="2696"/>
          <pc:sldLayoutMkLst>
            <pc:docMk/>
            <pc:sldMasterMk cId="0" sldId="2147483699"/>
            <pc:sldLayoutMk cId="2805752570" sldId="214748370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13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982da7e63f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982da7e63f_0_5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982da7e63f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982da7e63f_0_59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982da7e63f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982da7e63f_0_66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982da7e63f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982da7e63f_0_7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9b43da7f8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9b43da7f83_0_9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9b43da7f8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9b43da7f83_0_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9b43da7f83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9b43da7f83_0_10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9b43da7f8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9b43da7f83_0_10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9b43da7f83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9b43da7f83_0_10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9b43da7f83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9b43da7f83_0_26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p3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9b43da7f83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9b43da7f83_0_2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9b43da7f83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9b43da7f83_0_2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34ae0a41e2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0" name="Google Shape;490;g134ae0a41e2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93638404b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93638404b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98dffff01a_1_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98dffff01a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82da7e63f_0_2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982da7e63f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982da7e63f_0_29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982da7e63f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982da7e63f_0_30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982da7e63f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982da7e63f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982da7e63f_0_4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81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Title, Conte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>
            <a:off x="310107" y="506038"/>
            <a:ext cx="85089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390491" y="2805693"/>
            <a:ext cx="83571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6473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 Slid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310107" y="506038"/>
            <a:ext cx="85089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subTitle" idx="1"/>
          </p:nvPr>
        </p:nvSpPr>
        <p:spPr>
          <a:xfrm>
            <a:off x="390491" y="2805693"/>
            <a:ext cx="83571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1302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title"/>
          </p:nvPr>
        </p:nvSpPr>
        <p:spPr>
          <a:xfrm>
            <a:off x="310107" y="506038"/>
            <a:ext cx="85089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824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Centered 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>
            <a:spLocks noGrp="1"/>
          </p:cNvSpPr>
          <p:nvPr>
            <p:ph type="subTitle" idx="1"/>
          </p:nvPr>
        </p:nvSpPr>
        <p:spPr>
          <a:xfrm>
            <a:off x="310107" y="506038"/>
            <a:ext cx="8508900" cy="9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982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itle, 2 Content and Conten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>
            <a:spLocks noGrp="1"/>
          </p:cNvSpPr>
          <p:nvPr>
            <p:ph type="title"/>
          </p:nvPr>
        </p:nvSpPr>
        <p:spPr>
          <a:xfrm>
            <a:off x="310107" y="506038"/>
            <a:ext cx="85089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body" idx="1"/>
          </p:nvPr>
        </p:nvSpPr>
        <p:spPr>
          <a:xfrm>
            <a:off x="390491" y="2805693"/>
            <a:ext cx="40782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43" name="Google Shape;143;p31"/>
          <p:cNvSpPr txBox="1">
            <a:spLocks noGrp="1"/>
          </p:cNvSpPr>
          <p:nvPr>
            <p:ph type="body" idx="2"/>
          </p:nvPr>
        </p:nvSpPr>
        <p:spPr>
          <a:xfrm>
            <a:off x="390491" y="4364199"/>
            <a:ext cx="40782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44" name="Google Shape;144;p31"/>
          <p:cNvSpPr txBox="1">
            <a:spLocks noGrp="1"/>
          </p:cNvSpPr>
          <p:nvPr>
            <p:ph type="body" idx="3"/>
          </p:nvPr>
        </p:nvSpPr>
        <p:spPr>
          <a:xfrm>
            <a:off x="4672941" y="2805693"/>
            <a:ext cx="40782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4798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Title Content and 2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>
            <a:spLocks noGrp="1"/>
          </p:cNvSpPr>
          <p:nvPr>
            <p:ph type="title"/>
          </p:nvPr>
        </p:nvSpPr>
        <p:spPr>
          <a:xfrm>
            <a:off x="310107" y="506038"/>
            <a:ext cx="85089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body" idx="1"/>
          </p:nvPr>
        </p:nvSpPr>
        <p:spPr>
          <a:xfrm>
            <a:off x="390491" y="2805693"/>
            <a:ext cx="40782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48" name="Google Shape;148;p32"/>
          <p:cNvSpPr txBox="1">
            <a:spLocks noGrp="1"/>
          </p:cNvSpPr>
          <p:nvPr>
            <p:ph type="body" idx="2"/>
          </p:nvPr>
        </p:nvSpPr>
        <p:spPr>
          <a:xfrm>
            <a:off x="4672941" y="2805693"/>
            <a:ext cx="40782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49" name="Google Shape;149;p32"/>
          <p:cNvSpPr txBox="1">
            <a:spLocks noGrp="1"/>
          </p:cNvSpPr>
          <p:nvPr>
            <p:ph type="body" idx="3"/>
          </p:nvPr>
        </p:nvSpPr>
        <p:spPr>
          <a:xfrm>
            <a:off x="4672941" y="4364199"/>
            <a:ext cx="40782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73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itle, 2 Content over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 txBox="1">
            <a:spLocks noGrp="1"/>
          </p:cNvSpPr>
          <p:nvPr>
            <p:ph type="title"/>
          </p:nvPr>
        </p:nvSpPr>
        <p:spPr>
          <a:xfrm>
            <a:off x="310107" y="506038"/>
            <a:ext cx="85089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body" idx="1"/>
          </p:nvPr>
        </p:nvSpPr>
        <p:spPr>
          <a:xfrm>
            <a:off x="390491" y="2805693"/>
            <a:ext cx="40782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body" idx="2"/>
          </p:nvPr>
        </p:nvSpPr>
        <p:spPr>
          <a:xfrm>
            <a:off x="4672941" y="2805693"/>
            <a:ext cx="40782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3"/>
          </p:nvPr>
        </p:nvSpPr>
        <p:spPr>
          <a:xfrm>
            <a:off x="390491" y="4364199"/>
            <a:ext cx="83571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5241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Title, Content over Conten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>
            <a:spLocks noGrp="1"/>
          </p:cNvSpPr>
          <p:nvPr>
            <p:ph type="title"/>
          </p:nvPr>
        </p:nvSpPr>
        <p:spPr>
          <a:xfrm>
            <a:off x="310107" y="506038"/>
            <a:ext cx="85089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body" idx="1"/>
          </p:nvPr>
        </p:nvSpPr>
        <p:spPr>
          <a:xfrm>
            <a:off x="390491" y="2805693"/>
            <a:ext cx="83571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58" name="Google Shape;158;p34"/>
          <p:cNvSpPr txBox="1">
            <a:spLocks noGrp="1"/>
          </p:cNvSpPr>
          <p:nvPr>
            <p:ph type="body" idx="2"/>
          </p:nvPr>
        </p:nvSpPr>
        <p:spPr>
          <a:xfrm>
            <a:off x="390491" y="4364199"/>
            <a:ext cx="83571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3682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Title, 4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5"/>
          <p:cNvSpPr txBox="1">
            <a:spLocks noGrp="1"/>
          </p:cNvSpPr>
          <p:nvPr>
            <p:ph type="title"/>
          </p:nvPr>
        </p:nvSpPr>
        <p:spPr>
          <a:xfrm>
            <a:off x="310107" y="506038"/>
            <a:ext cx="85089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body" idx="1"/>
          </p:nvPr>
        </p:nvSpPr>
        <p:spPr>
          <a:xfrm>
            <a:off x="390491" y="2805693"/>
            <a:ext cx="40782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body" idx="2"/>
          </p:nvPr>
        </p:nvSpPr>
        <p:spPr>
          <a:xfrm>
            <a:off x="4672941" y="2805693"/>
            <a:ext cx="40782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body" idx="3"/>
          </p:nvPr>
        </p:nvSpPr>
        <p:spPr>
          <a:xfrm>
            <a:off x="4672941" y="4364199"/>
            <a:ext cx="40782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64" name="Google Shape;164;p35"/>
          <p:cNvSpPr txBox="1">
            <a:spLocks noGrp="1"/>
          </p:cNvSpPr>
          <p:nvPr>
            <p:ph type="body" idx="4"/>
          </p:nvPr>
        </p:nvSpPr>
        <p:spPr>
          <a:xfrm>
            <a:off x="390491" y="4364199"/>
            <a:ext cx="40782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64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>
            <a:spLocks noGrp="1"/>
          </p:cNvSpPr>
          <p:nvPr>
            <p:ph type="title"/>
          </p:nvPr>
        </p:nvSpPr>
        <p:spPr>
          <a:xfrm>
            <a:off x="310107" y="506038"/>
            <a:ext cx="85089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67" name="Google Shape;167;p36"/>
          <p:cNvSpPr txBox="1">
            <a:spLocks noGrp="1"/>
          </p:cNvSpPr>
          <p:nvPr>
            <p:ph type="body" idx="1"/>
          </p:nvPr>
        </p:nvSpPr>
        <p:spPr>
          <a:xfrm>
            <a:off x="390491" y="2805693"/>
            <a:ext cx="83571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body" idx="2"/>
          </p:nvPr>
        </p:nvSpPr>
        <p:spPr>
          <a:xfrm>
            <a:off x="390491" y="2805693"/>
            <a:ext cx="83571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69" name="Google Shape;169;p36"/>
          <p:cNvSpPr/>
          <p:nvPr/>
        </p:nvSpPr>
        <p:spPr>
          <a:xfrm>
            <a:off x="390491" y="2805693"/>
            <a:ext cx="8357100" cy="29832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36"/>
          <p:cNvSpPr/>
          <p:nvPr/>
        </p:nvSpPr>
        <p:spPr>
          <a:xfrm>
            <a:off x="390491" y="2805693"/>
            <a:ext cx="8357100" cy="29832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8135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" type="title">
  <p:cSld name="タイトル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 txBox="1">
            <a:spLocks noGrp="1"/>
          </p:cNvSpPr>
          <p:nvPr>
            <p:ph type="body" idx="1"/>
          </p:nvPr>
        </p:nvSpPr>
        <p:spPr>
          <a:xfrm>
            <a:off x="450503" y="4447448"/>
            <a:ext cx="8239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8"/>
          <p:cNvSpPr txBox="1">
            <a:spLocks noGrp="1"/>
          </p:cNvSpPr>
          <p:nvPr>
            <p:ph type="title"/>
          </p:nvPr>
        </p:nvSpPr>
        <p:spPr>
          <a:xfrm>
            <a:off x="452436" y="965622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8"/>
          <p:cNvSpPr txBox="1">
            <a:spLocks noGrp="1"/>
          </p:cNvSpPr>
          <p:nvPr>
            <p:ph type="body" idx="2"/>
          </p:nvPr>
        </p:nvSpPr>
        <p:spPr>
          <a:xfrm>
            <a:off x="450503" y="2708696"/>
            <a:ext cx="82392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8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3030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tx">
  <p:cSld name="空白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9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8816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&amp;画像">
  <p:cSld name="タイトル&amp;画像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0"/>
          <p:cNvSpPr>
            <a:spLocks noGrp="1"/>
          </p:cNvSpPr>
          <p:nvPr>
            <p:ph type="pic" idx="2"/>
          </p:nvPr>
        </p:nvSpPr>
        <p:spPr>
          <a:xfrm>
            <a:off x="-433387" y="-485775"/>
            <a:ext cx="10029900" cy="60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40"/>
          <p:cNvSpPr txBox="1">
            <a:spLocks noGrp="1"/>
          </p:cNvSpPr>
          <p:nvPr>
            <p:ph type="title"/>
          </p:nvPr>
        </p:nvSpPr>
        <p:spPr>
          <a:xfrm>
            <a:off x="452438" y="2671763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0"/>
          <p:cNvSpPr txBox="1">
            <a:spLocks noGrp="1"/>
          </p:cNvSpPr>
          <p:nvPr>
            <p:ph type="body" idx="1"/>
          </p:nvPr>
        </p:nvSpPr>
        <p:spPr>
          <a:xfrm>
            <a:off x="452884" y="414801"/>
            <a:ext cx="82383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40"/>
          <p:cNvSpPr txBox="1">
            <a:spLocks noGrp="1"/>
          </p:cNvSpPr>
          <p:nvPr>
            <p:ph type="body" idx="3"/>
          </p:nvPr>
        </p:nvSpPr>
        <p:spPr>
          <a:xfrm>
            <a:off x="452438" y="4353716"/>
            <a:ext cx="823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0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0818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&amp;画像（代替）">
  <p:cSld name="タイトル&amp;画像（代替）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1"/>
          <p:cNvSpPr>
            <a:spLocks noGrp="1"/>
          </p:cNvSpPr>
          <p:nvPr>
            <p:ph type="pic" idx="2"/>
          </p:nvPr>
        </p:nvSpPr>
        <p:spPr>
          <a:xfrm>
            <a:off x="4114800" y="-76200"/>
            <a:ext cx="4554300" cy="53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41"/>
          <p:cNvSpPr txBox="1">
            <a:spLocks noGrp="1"/>
          </p:cNvSpPr>
          <p:nvPr>
            <p:ph type="title"/>
          </p:nvPr>
        </p:nvSpPr>
        <p:spPr>
          <a:xfrm>
            <a:off x="452438" y="476250"/>
            <a:ext cx="3667200" cy="22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1"/>
          <p:cNvSpPr txBox="1">
            <a:spLocks noGrp="1"/>
          </p:cNvSpPr>
          <p:nvPr>
            <p:ph type="body" idx="1"/>
          </p:nvPr>
        </p:nvSpPr>
        <p:spPr>
          <a:xfrm>
            <a:off x="452438" y="2647716"/>
            <a:ext cx="3667200" cy="20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1"/>
          <p:cNvSpPr txBox="1">
            <a:spLocks noGrp="1"/>
          </p:cNvSpPr>
          <p:nvPr>
            <p:ph type="sldNum" idx="12"/>
          </p:nvPr>
        </p:nvSpPr>
        <p:spPr>
          <a:xfrm>
            <a:off x="4491904" y="4923612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6028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&amp;箇条書き">
  <p:cSld name="タイトル&amp;箇条書き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2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2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42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42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1426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箇条書き">
  <p:cSld name="箇条書き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3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43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1606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、箇条書き、画像">
  <p:cSld name="タイトル、箇条書き、画像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4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3667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44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3667200" cy="30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44"/>
          <p:cNvSpPr>
            <a:spLocks noGrp="1"/>
          </p:cNvSpPr>
          <p:nvPr>
            <p:ph type="pic" idx="3"/>
          </p:nvPr>
        </p:nvSpPr>
        <p:spPr>
          <a:xfrm>
            <a:off x="4572000" y="-152725"/>
            <a:ext cx="4093800" cy="54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44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3667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4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852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">
  <p:cSld name="セクション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5"/>
          <p:cNvSpPr txBox="1">
            <a:spLocks noGrp="1"/>
          </p:cNvSpPr>
          <p:nvPr>
            <p:ph type="title"/>
          </p:nvPr>
        </p:nvSpPr>
        <p:spPr>
          <a:xfrm>
            <a:off x="452436" y="1700213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5"/>
          <p:cNvSpPr txBox="1">
            <a:spLocks noGrp="1"/>
          </p:cNvSpPr>
          <p:nvPr>
            <p:ph type="sldNum" idx="12"/>
          </p:nvPr>
        </p:nvSpPr>
        <p:spPr>
          <a:xfrm>
            <a:off x="4491904" y="4923612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073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>
  <p:cSld name="タイトルのみ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6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6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46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240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議題">
  <p:cSld name="議題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7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7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47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/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/>
            </a:lvl3pPr>
            <a:lvl4pPr marL="182880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/>
            </a:lvl4pPr>
            <a:lvl5pPr marL="228600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47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104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ステートメント">
  <p:cSld name="ステートメント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8"/>
          <p:cNvSpPr txBox="1">
            <a:spLocks noGrp="1"/>
          </p:cNvSpPr>
          <p:nvPr>
            <p:ph type="body" idx="1"/>
          </p:nvPr>
        </p:nvSpPr>
        <p:spPr>
          <a:xfrm>
            <a:off x="452438" y="1845316"/>
            <a:ext cx="8239200" cy="14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marL="45720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1pPr>
            <a:lvl2pPr marL="914400" lvl="1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2pPr>
            <a:lvl3pPr marL="1371600" lvl="2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3pPr>
            <a:lvl4pPr marL="1828800" lvl="3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4pPr>
            <a:lvl5pPr marL="2286000" lvl="4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48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6826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ビッグファクト">
  <p:cSld name="ビッグファクト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9"/>
          <p:cNvSpPr txBox="1">
            <a:spLocks noGrp="1"/>
          </p:cNvSpPr>
          <p:nvPr>
            <p:ph type="body" idx="1"/>
          </p:nvPr>
        </p:nvSpPr>
        <p:spPr>
          <a:xfrm>
            <a:off x="452438" y="403473"/>
            <a:ext cx="8239200" cy="2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45720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Arial"/>
              <a:buNone/>
              <a:defRPr sz="9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Arial"/>
              <a:buNone/>
              <a:defRPr sz="9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Arial"/>
              <a:buNone/>
              <a:defRPr sz="9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Arial"/>
              <a:buNone/>
              <a:defRPr sz="9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Arial"/>
              <a:buNone/>
              <a:defRPr sz="9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49"/>
          <p:cNvSpPr txBox="1">
            <a:spLocks noGrp="1"/>
          </p:cNvSpPr>
          <p:nvPr>
            <p:ph type="body" idx="2"/>
          </p:nvPr>
        </p:nvSpPr>
        <p:spPr>
          <a:xfrm>
            <a:off x="452438" y="3098317"/>
            <a:ext cx="8239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49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70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用">
  <p:cSld name="引用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0"/>
          <p:cNvSpPr txBox="1">
            <a:spLocks noGrp="1"/>
          </p:cNvSpPr>
          <p:nvPr>
            <p:ph type="body" idx="1"/>
          </p:nvPr>
        </p:nvSpPr>
        <p:spPr>
          <a:xfrm>
            <a:off x="911259" y="4003295"/>
            <a:ext cx="7575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50"/>
          <p:cNvSpPr txBox="1">
            <a:spLocks noGrp="1"/>
          </p:cNvSpPr>
          <p:nvPr>
            <p:ph type="body" idx="2"/>
          </p:nvPr>
        </p:nvSpPr>
        <p:spPr>
          <a:xfrm>
            <a:off x="657721" y="1852448"/>
            <a:ext cx="7828500" cy="14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50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0337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画像（3点）">
  <p:cSld name="画像（3点）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1"/>
          <p:cNvSpPr>
            <a:spLocks noGrp="1"/>
          </p:cNvSpPr>
          <p:nvPr>
            <p:ph type="pic" idx="2"/>
          </p:nvPr>
        </p:nvSpPr>
        <p:spPr>
          <a:xfrm>
            <a:off x="5910263" y="381000"/>
            <a:ext cx="2789700" cy="22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51"/>
          <p:cNvSpPr>
            <a:spLocks noGrp="1"/>
          </p:cNvSpPr>
          <p:nvPr>
            <p:ph type="pic" idx="3"/>
          </p:nvPr>
        </p:nvSpPr>
        <p:spPr>
          <a:xfrm>
            <a:off x="5062538" y="1491853"/>
            <a:ext cx="3914700" cy="45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51"/>
          <p:cNvSpPr>
            <a:spLocks noGrp="1"/>
          </p:cNvSpPr>
          <p:nvPr>
            <p:ph type="pic" idx="4"/>
          </p:nvPr>
        </p:nvSpPr>
        <p:spPr>
          <a:xfrm>
            <a:off x="-52387" y="185738"/>
            <a:ext cx="6229500" cy="46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51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549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写真">
  <p:cSld name="写真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2"/>
          <p:cNvSpPr>
            <a:spLocks noGrp="1"/>
          </p:cNvSpPr>
          <p:nvPr>
            <p:ph type="pic" idx="2"/>
          </p:nvPr>
        </p:nvSpPr>
        <p:spPr>
          <a:xfrm>
            <a:off x="-500062" y="-2071687"/>
            <a:ext cx="10144200" cy="81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52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0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390491" y="2805693"/>
            <a:ext cx="83571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310107" y="506038"/>
            <a:ext cx="85089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pic>
        <p:nvPicPr>
          <p:cNvPr id="123" name="Google Shape;123;p2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8667" y="4779166"/>
            <a:ext cx="9087437" cy="35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4096" y="4779166"/>
            <a:ext cx="9087437" cy="358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1072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7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37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37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 sz="500"/>
          </a:p>
        </p:txBody>
      </p:sp>
    </p:spTree>
    <p:extLst>
      <p:ext uri="{BB962C8B-B14F-4D97-AF65-F5344CB8AC3E}">
        <p14:creationId xmlns:p14="http://schemas.microsoft.com/office/powerpoint/2010/main" val="1207047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ja" sz="5200" b="0" i="0" u="none" strike="noStrike" cap="none" dirty="0">
                <a:latin typeface="Arial"/>
                <a:ea typeface="Arial"/>
                <a:cs typeface="Arial"/>
                <a:sym typeface="Arial"/>
              </a:rPr>
              <a:t>情報</a:t>
            </a:r>
            <a:r>
              <a:rPr lang="en-US" altLang="ja" dirty="0"/>
              <a:t>Ⅰ</a:t>
            </a:r>
            <a:endParaRPr sz="5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ja" altLang="en-US" dirty="0"/>
              <a:t>２</a:t>
            </a:r>
            <a:r>
              <a:rPr lang="ja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学期第</a:t>
            </a:r>
            <a:r>
              <a:rPr lang="en-US" altLang="ja" dirty="0"/>
              <a:t>YY</a:t>
            </a:r>
            <a:r>
              <a:rPr lang="ja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回授業</a:t>
            </a:r>
            <a:endParaRPr sz="5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66"/>
          <p:cNvSpPr txBox="1">
            <a:spLocks noGrp="1"/>
          </p:cNvSpPr>
          <p:nvPr>
            <p:ph type="subTitle" idx="1"/>
          </p:nvPr>
        </p:nvSpPr>
        <p:spPr>
          <a:xfrm>
            <a:off x="311700" y="3062725"/>
            <a:ext cx="8520600" cy="10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ja-JP" altLang="en-US" sz="2600">
                <a:solidFill>
                  <a:srgbClr val="000000"/>
                </a:solidFill>
              </a:rPr>
              <a:t>教科書　第４章　</a:t>
            </a:r>
            <a:r>
              <a:rPr lang="ja-JP" altLang="en-US" sz="2600">
                <a:solidFill>
                  <a:srgbClr val="0000FF"/>
                </a:solidFill>
              </a:rPr>
              <a:t>情報通信ネットワーク</a:t>
            </a:r>
            <a:r>
              <a:rPr lang="ja-JP" altLang="en-US" sz="2600">
                <a:solidFill>
                  <a:srgbClr val="000000"/>
                </a:solidFill>
              </a:rPr>
              <a:t>と</a:t>
            </a:r>
            <a:r>
              <a:rPr lang="ja-JP" altLang="en-US" sz="2600">
                <a:solidFill>
                  <a:srgbClr val="FF0000"/>
                </a:solidFill>
              </a:rPr>
              <a:t>データの活用</a:t>
            </a:r>
          </a:p>
          <a:p>
            <a:pPr marL="0" lvl="0" indent="0" algn="l"/>
            <a:r>
              <a:rPr lang="ja-JP" altLang="en-US" sz="2600">
                <a:solidFill>
                  <a:srgbClr val="000000"/>
                </a:solidFill>
              </a:rPr>
              <a:t>　　　　　第３節　データの活用</a:t>
            </a:r>
            <a:endParaRPr lang="ja-JP" altLang="en-US" sz="26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D5D59F-5EA7-014C-A01A-0E4F117D121E}"/>
              </a:ext>
            </a:extLst>
          </p:cNvPr>
          <p:cNvSpPr txBox="1"/>
          <p:nvPr/>
        </p:nvSpPr>
        <p:spPr>
          <a:xfrm>
            <a:off x="2286000" y="241949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0">
                <a:effectLst/>
              </a:rPr>
              <a:t> 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651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447" y="2"/>
            <a:ext cx="914400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450" y="0"/>
            <a:ext cx="914400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447" y="2"/>
            <a:ext cx="914400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003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63432" cy="5098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9042399" cy="50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9042399" cy="50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9086850" cy="5111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ja-JP" altLang="en-US" sz="3000">
                <a:solidFill>
                  <a:srgbClr val="FF0000"/>
                </a:solidFill>
              </a:rPr>
              <a:t>教科書の内容へ</a:t>
            </a:r>
            <a:endParaRPr lang="ja-JP" altLang="en-US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9042399" cy="50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8961835" cy="5041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9086850" cy="5111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9988D7-8FA1-665C-0988-50FEA480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782E1C-344A-D8FC-CACF-9BACDE6CD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2800" dirty="0">
              <a:solidFill>
                <a:srgbClr val="FF0000"/>
              </a:solidFill>
            </a:endParaRPr>
          </a:p>
          <a:p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kumimoji="1" lang="ja-JP" altLang="en-US" sz="2800">
                <a:solidFill>
                  <a:srgbClr val="FF0000"/>
                </a:solidFill>
              </a:rPr>
              <a:t>この部分に、各校で採用されている教科書の内容に沿ったスライド</a:t>
            </a:r>
            <a:r>
              <a:rPr kumimoji="1" lang="en-US" altLang="ja-JP" sz="2800" dirty="0">
                <a:solidFill>
                  <a:srgbClr val="FF0000"/>
                </a:solidFill>
              </a:rPr>
              <a:t>(</a:t>
            </a:r>
            <a:r>
              <a:rPr kumimoji="1" lang="ja-JP" altLang="en-US" sz="2800">
                <a:solidFill>
                  <a:srgbClr val="FF0000"/>
                </a:solidFill>
              </a:rPr>
              <a:t>指導書などで提供されているもの</a:t>
            </a:r>
            <a:r>
              <a:rPr kumimoji="1" lang="en-US" altLang="ja-JP" sz="2800" dirty="0">
                <a:solidFill>
                  <a:srgbClr val="FF0000"/>
                </a:solidFill>
              </a:rPr>
              <a:t>)</a:t>
            </a:r>
            <a:r>
              <a:rPr kumimoji="1" lang="ja-JP" altLang="en-US" sz="2800">
                <a:solidFill>
                  <a:srgbClr val="FF0000"/>
                </a:solidFill>
              </a:rPr>
              <a:t>を入れてください。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54483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ja-JP" sz="3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教科書次のページへ</a:t>
            </a:r>
            <a:endParaRPr sz="3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6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データの分類を学ぼう</a:t>
            </a:r>
            <a:endParaRPr sz="3600"/>
          </a:p>
        </p:txBody>
      </p:sp>
      <p:sp>
        <p:nvSpPr>
          <p:cNvPr id="261" name="Google Shape;261;p56"/>
          <p:cNvSpPr txBox="1">
            <a:spLocks noGrp="1"/>
          </p:cNvSpPr>
          <p:nvPr>
            <p:ph type="body" idx="1"/>
          </p:nvPr>
        </p:nvSpPr>
        <p:spPr>
          <a:xfrm>
            <a:off x="311085" y="1097050"/>
            <a:ext cx="8688615" cy="36249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ja" sz="2800" dirty="0">
                <a:solidFill>
                  <a:srgbClr val="FF0000"/>
                </a:solidFill>
              </a:rPr>
              <a:t>質的データ</a:t>
            </a:r>
            <a:r>
              <a:rPr lang="ja" sz="2800" dirty="0"/>
              <a:t>〜</a:t>
            </a:r>
            <a:r>
              <a:rPr lang="ja" sz="2800" dirty="0">
                <a:highlight>
                  <a:srgbClr val="FFFF00"/>
                </a:highlight>
              </a:rPr>
              <a:t>量として意味を持たない</a:t>
            </a:r>
            <a:r>
              <a:rPr lang="ja" sz="2400" dirty="0">
                <a:solidFill>
                  <a:srgbClr val="6AA84F"/>
                </a:solidFill>
              </a:rPr>
              <a:t>(心理学・看護学・社会学系)</a:t>
            </a:r>
            <a:endParaRPr sz="2400" dirty="0">
              <a:solidFill>
                <a:srgbClr val="6AA84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ja" sz="2800" dirty="0">
                <a:solidFill>
                  <a:srgbClr val="0000FF"/>
                </a:solidFill>
              </a:rPr>
              <a:t>名義尺度</a:t>
            </a:r>
            <a:r>
              <a:rPr lang="ja" sz="2800" dirty="0">
                <a:solidFill>
                  <a:schemeClr val="dk1"/>
                </a:solidFill>
              </a:rPr>
              <a:t>…電話番号、生徒番号など区別のため</a:t>
            </a:r>
            <a:endParaRPr sz="28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ja" sz="2800" dirty="0">
                <a:solidFill>
                  <a:srgbClr val="0000FF"/>
                </a:solidFill>
              </a:rPr>
              <a:t>順序尺度</a:t>
            </a:r>
            <a:r>
              <a:rPr lang="ja" sz="2800" dirty="0"/>
              <a:t>…順番だけを表す</a:t>
            </a:r>
            <a:endParaRPr sz="28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ja" sz="2800" dirty="0">
                <a:solidFill>
                  <a:srgbClr val="FF0000"/>
                </a:solidFill>
              </a:rPr>
              <a:t>量的データ</a:t>
            </a:r>
            <a:r>
              <a:rPr lang="ja" sz="2800" dirty="0"/>
              <a:t>〜</a:t>
            </a:r>
            <a:r>
              <a:rPr lang="ja" sz="2800" dirty="0">
                <a:highlight>
                  <a:srgbClr val="FFFF00"/>
                </a:highlight>
              </a:rPr>
              <a:t>値自体を足したり引いたり出来る</a:t>
            </a:r>
            <a:r>
              <a:rPr lang="ja" sz="2400" dirty="0">
                <a:solidFill>
                  <a:srgbClr val="6AA84F"/>
                </a:solidFill>
              </a:rPr>
              <a:t>(自然科学系)</a:t>
            </a:r>
            <a:endParaRPr sz="28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ja" sz="2800" dirty="0">
                <a:solidFill>
                  <a:srgbClr val="0000FF"/>
                </a:solidFill>
              </a:rPr>
              <a:t>間隔尺度</a:t>
            </a:r>
            <a:r>
              <a:rPr lang="ja" sz="2800" dirty="0">
                <a:solidFill>
                  <a:schemeClr val="dk1"/>
                </a:solidFill>
              </a:rPr>
              <a:t>…温度や身長、それぞれの差に意味</a:t>
            </a:r>
            <a:endParaRPr sz="28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ja" sz="2800" dirty="0">
                <a:solidFill>
                  <a:srgbClr val="0000FF"/>
                </a:solidFill>
              </a:rPr>
              <a:t>比例尺度</a:t>
            </a:r>
            <a:r>
              <a:rPr lang="ja" sz="2800" dirty="0">
                <a:solidFill>
                  <a:schemeClr val="dk1"/>
                </a:solidFill>
              </a:rPr>
              <a:t>…間隔だけでなく比が意味</a:t>
            </a:r>
            <a:endParaRPr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57" descr="page7image3510774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460" y="-146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65" descr="page2image3559444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4782" y="138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66" descr="page4image3559254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166" y="-3995"/>
            <a:ext cx="9158204" cy="5151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67" descr="page5image3559467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928" y="-3995"/>
            <a:ext cx="9158204" cy="5151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4654</TotalTime>
  <Words>135</Words>
  <Application>Microsoft Macintosh PowerPoint</Application>
  <PresentationFormat>画面に合わせる (16:9)</PresentationFormat>
  <Paragraphs>17</Paragraphs>
  <Slides>22</Slides>
  <Notes>21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22</vt:i4>
      </vt:variant>
    </vt:vector>
  </HeadingPairs>
  <TitlesOfParts>
    <vt:vector size="26" baseType="lpstr">
      <vt:lpstr>Arial</vt:lpstr>
      <vt:lpstr>Simple Light</vt:lpstr>
      <vt:lpstr>Office Theme</vt:lpstr>
      <vt:lpstr>21_BasicWhite</vt:lpstr>
      <vt:lpstr>情報Ⅰ ２学期第YY回授業</vt:lpstr>
      <vt:lpstr>PowerPoint プレゼンテーション</vt:lpstr>
      <vt:lpstr>PowerPoint プレゼンテーション</vt:lpstr>
      <vt:lpstr>PowerPoint プレゼンテーション</vt:lpstr>
      <vt:lpstr>データの分類を学ぼう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授業の前に パスワード管理　してますか？</dc:title>
  <cp:lastModifiedBy>成瀬　浩健</cp:lastModifiedBy>
  <cp:revision>77</cp:revision>
  <cp:lastPrinted>2022-07-23T01:29:46Z</cp:lastPrinted>
  <dcterms:modified xsi:type="dcterms:W3CDTF">2022-07-23T11:03:43Z</dcterms:modified>
</cp:coreProperties>
</file>