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5" r:id="rId1"/>
    <p:sldMasterId id="2147483698" r:id="rId2"/>
  </p:sldMasterIdLst>
  <p:notesMasterIdLst>
    <p:notesMasterId r:id="rId18"/>
  </p:notesMasterIdLst>
  <p:sldIdLst>
    <p:sldId id="256" r:id="rId3"/>
    <p:sldId id="258" r:id="rId4"/>
    <p:sldId id="291" r:id="rId5"/>
    <p:sldId id="274" r:id="rId6"/>
    <p:sldId id="275" r:id="rId7"/>
    <p:sldId id="276" r:id="rId8"/>
    <p:sldId id="277" r:id="rId9"/>
    <p:sldId id="278" r:id="rId10"/>
    <p:sldId id="279" r:id="rId11"/>
    <p:sldId id="280" r:id="rId12"/>
    <p:sldId id="281" r:id="rId13"/>
    <p:sldId id="282" r:id="rId14"/>
    <p:sldId id="283" r:id="rId15"/>
    <p:sldId id="284" r:id="rId16"/>
    <p:sldId id="286"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3"/>
  </p:normalViewPr>
  <p:slideViewPr>
    <p:cSldViewPr snapToGrid="0">
      <p:cViewPr varScale="1">
        <p:scale>
          <a:sx n="147" d="100"/>
          <a:sy n="147" d="100"/>
        </p:scale>
        <p:origin x="6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134ae0a41e2_0_876:notes"/>
          <p:cNvSpPr txBox="1">
            <a:spLocks noGrp="1"/>
          </p:cNvSpPr>
          <p:nvPr>
            <p:ph type="body" idx="1"/>
          </p:nvPr>
        </p:nvSpPr>
        <p:spPr>
          <a:xfrm>
            <a:off x="685785" y="4343381"/>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557" name="Google Shape;557;g134ae0a41e2_0_8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134ae0a41e2_0_891:notes"/>
          <p:cNvSpPr txBox="1">
            <a:spLocks noGrp="1"/>
          </p:cNvSpPr>
          <p:nvPr>
            <p:ph type="body" idx="1"/>
          </p:nvPr>
        </p:nvSpPr>
        <p:spPr>
          <a:xfrm>
            <a:off x="685785" y="4343381"/>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573" name="Google Shape;573;g134ae0a41e2_0_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34ae0a41e2_0_900:notes"/>
          <p:cNvSpPr txBox="1">
            <a:spLocks noGrp="1"/>
          </p:cNvSpPr>
          <p:nvPr>
            <p:ph type="body" idx="1"/>
          </p:nvPr>
        </p:nvSpPr>
        <p:spPr>
          <a:xfrm>
            <a:off x="685785" y="4343381"/>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583" name="Google Shape;583;g134ae0a41e2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134ae0a41e2_0_908:notes"/>
          <p:cNvSpPr txBox="1">
            <a:spLocks noGrp="1"/>
          </p:cNvSpPr>
          <p:nvPr>
            <p:ph type="body" idx="1"/>
          </p:nvPr>
        </p:nvSpPr>
        <p:spPr>
          <a:xfrm>
            <a:off x="685785" y="4343381"/>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592" name="Google Shape;592;g134ae0a41e2_0_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134ae0a41e2_0_9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7" name="Google Shape;607;g134ae0a41e2_0_9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34ae0a41e2_0_5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g134ae0a41e2_0_5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134ae0a41e2_0_8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0" name="Google Shape;490;g134ae0a41e2_0_8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134ae0a41e2_0_821:notes"/>
          <p:cNvSpPr txBox="1">
            <a:spLocks noGrp="1"/>
          </p:cNvSpPr>
          <p:nvPr>
            <p:ph type="body" idx="1"/>
          </p:nvPr>
        </p:nvSpPr>
        <p:spPr>
          <a:xfrm>
            <a:off x="685785" y="4343381"/>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496" name="Google Shape;496;g134ae0a41e2_0_821:notes"/>
          <p:cNvSpPr>
            <a:spLocks noGrp="1" noRot="1" noChangeAspect="1"/>
          </p:cNvSpPr>
          <p:nvPr>
            <p:ph type="sldImg" idx="2"/>
          </p:nvPr>
        </p:nvSpPr>
        <p:spPr>
          <a:xfrm>
            <a:off x="1143743" y="685799"/>
            <a:ext cx="4571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134ae0a41e2_0_830:notes"/>
          <p:cNvSpPr txBox="1">
            <a:spLocks noGrp="1"/>
          </p:cNvSpPr>
          <p:nvPr>
            <p:ph type="body" idx="1"/>
          </p:nvPr>
        </p:nvSpPr>
        <p:spPr>
          <a:xfrm>
            <a:off x="685785" y="4343381"/>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506" name="Google Shape;506;g134ae0a41e2_0_8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34ae0a41e2_0_840:notes"/>
          <p:cNvSpPr txBox="1">
            <a:spLocks noGrp="1"/>
          </p:cNvSpPr>
          <p:nvPr>
            <p:ph type="body" idx="1"/>
          </p:nvPr>
        </p:nvSpPr>
        <p:spPr>
          <a:xfrm>
            <a:off x="685785" y="4343381"/>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517" name="Google Shape;517;g134ae0a41e2_0_8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134ae0a41e2_0_849:notes"/>
          <p:cNvSpPr txBox="1">
            <a:spLocks noGrp="1"/>
          </p:cNvSpPr>
          <p:nvPr>
            <p:ph type="body" idx="1"/>
          </p:nvPr>
        </p:nvSpPr>
        <p:spPr>
          <a:xfrm>
            <a:off x="685785" y="4343381"/>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527" name="Google Shape;527;g134ae0a41e2_0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34ae0a41e2_0_855:notes"/>
          <p:cNvSpPr txBox="1">
            <a:spLocks noGrp="1"/>
          </p:cNvSpPr>
          <p:nvPr>
            <p:ph type="body" idx="1"/>
          </p:nvPr>
        </p:nvSpPr>
        <p:spPr>
          <a:xfrm>
            <a:off x="685785" y="4343381"/>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534" name="Google Shape;534;g134ae0a41e2_0_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134ae0a41e2_0_864:notes"/>
          <p:cNvSpPr txBox="1"/>
          <p:nvPr/>
        </p:nvSpPr>
        <p:spPr>
          <a:xfrm>
            <a:off x="686809" y="4342404"/>
            <a:ext cx="5484600" cy="4113000"/>
          </a:xfrm>
          <a:prstGeom prst="rect">
            <a:avLst/>
          </a:prstGeom>
          <a:noFill/>
          <a:ln>
            <a:noFill/>
          </a:ln>
        </p:spPr>
        <p:txBody>
          <a:bodyPr spcFirstLastPara="1" wrap="square" lIns="81350" tIns="81350" rIns="81350" bIns="813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g134ae0a41e2_0_864:notes"/>
          <p:cNvSpPr/>
          <p:nvPr/>
        </p:nvSpPr>
        <p:spPr>
          <a:xfrm>
            <a:off x="3884407" y="8683884"/>
            <a:ext cx="2972100" cy="457500"/>
          </a:xfrm>
          <a:custGeom>
            <a:avLst/>
            <a:gdLst/>
            <a:ahLst/>
            <a:cxnLst/>
            <a:rect l="l" t="t" r="r" b="b"/>
            <a:pathLst>
              <a:path w="120000" h="120000" extrusionOk="0">
                <a:moveTo>
                  <a:pt x="0" y="0"/>
                </a:moveTo>
                <a:lnTo>
                  <a:pt x="120000" y="0"/>
                </a:lnTo>
                <a:lnTo>
                  <a:pt x="120000" y="120000"/>
                </a:lnTo>
                <a:lnTo>
                  <a:pt x="0" y="120000"/>
                </a:lnTo>
                <a:lnTo>
                  <a:pt x="0" y="0"/>
                </a:lnTo>
                <a:close/>
              </a:path>
            </a:pathLst>
          </a:custGeom>
          <a:noFill/>
          <a:ln>
            <a:noFill/>
          </a:ln>
        </p:spPr>
        <p:txBody>
          <a:bodyPr spcFirstLastPara="1" wrap="square" lIns="80700" tIns="40350" rIns="80700" bIns="40350" anchor="b"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altLang="ja-JP" sz="1100" b="0" i="0" u="none" strike="noStrike" cap="none">
                <a:solidFill>
                  <a:srgbClr val="000000"/>
                </a:solidFill>
                <a:latin typeface="Calibri"/>
                <a:ea typeface="Calibri"/>
                <a:cs typeface="Calibri"/>
                <a:sym typeface="Calibri"/>
              </a:rPr>
              <a:t>10</a:t>
            </a:fld>
            <a:endParaRPr sz="1600" b="0" i="0" u="none" strike="noStrike" cap="none">
              <a:solidFill>
                <a:srgbClr val="000000"/>
              </a:solidFill>
              <a:latin typeface="Arial"/>
              <a:ea typeface="Arial"/>
              <a:cs typeface="Arial"/>
              <a:sym typeface="Arial"/>
            </a:endParaRPr>
          </a:p>
        </p:txBody>
      </p:sp>
      <p:sp>
        <p:nvSpPr>
          <p:cNvPr id="545" name="Google Shape;545;g134ae0a41e2_0_864:notes"/>
          <p:cNvSpPr txBox="1">
            <a:spLocks noGrp="1"/>
          </p:cNvSpPr>
          <p:nvPr>
            <p:ph type="body" idx="1"/>
          </p:nvPr>
        </p:nvSpPr>
        <p:spPr>
          <a:xfrm>
            <a:off x="685784" y="4343396"/>
            <a:ext cx="5486400" cy="4114800"/>
          </a:xfrm>
          <a:prstGeom prst="rect">
            <a:avLst/>
          </a:prstGeom>
          <a:noFill/>
          <a:ln>
            <a:noFill/>
          </a:ln>
        </p:spPr>
        <p:txBody>
          <a:bodyPr spcFirstLastPara="1" wrap="square" lIns="81350" tIns="81350" rIns="81350" bIns="81350" anchor="ctr" anchorCtr="0">
            <a:noAutofit/>
          </a:bodyPr>
          <a:lstStyle/>
          <a:p>
            <a:pPr marL="0" lvl="0" indent="0" algn="l" rtl="0">
              <a:lnSpc>
                <a:spcPct val="100000"/>
              </a:lnSpc>
              <a:spcBef>
                <a:spcPts val="0"/>
              </a:spcBef>
              <a:spcAft>
                <a:spcPts val="0"/>
              </a:spcAft>
              <a:buSzPts val="1400"/>
              <a:buNone/>
            </a:pPr>
            <a:endParaRPr sz="1200"/>
          </a:p>
        </p:txBody>
      </p:sp>
      <p:sp>
        <p:nvSpPr>
          <p:cNvPr id="546" name="Google Shape;546;g134ae0a41e2_0_864:notes"/>
          <p:cNvSpPr>
            <a:spLocks noGrp="1" noRot="1" noChangeAspect="1"/>
          </p:cNvSpPr>
          <p:nvPr>
            <p:ph type="sldImg" idx="2"/>
          </p:nvPr>
        </p:nvSpPr>
        <p:spPr>
          <a:xfrm>
            <a:off x="1143128" y="685791"/>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R="0" lvl="1"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1pPr>
            <a:lvl2pPr marR="0" lvl="1"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endParaRPr/>
          </a:p>
        </p:txBody>
      </p:sp>
      <p:sp>
        <p:nvSpPr>
          <p:cNvPr id="44" name="Google Shape;44;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marR="0" lvl="0" indent="-342900" algn="ctr">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5" name="Google Shape;45;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98"/>
        <p:cNvGrpSpPr/>
        <p:nvPr/>
      </p:nvGrpSpPr>
      <p:grpSpPr>
        <a:xfrm>
          <a:off x="0" y="0"/>
          <a:ext cx="0" cy="0"/>
          <a:chOff x="0" y="0"/>
          <a:chExt cx="0" cy="0"/>
        </a:xfrm>
      </p:grpSpPr>
      <p:sp>
        <p:nvSpPr>
          <p:cNvPr id="199" name="Google Shape;199;p40"/>
          <p:cNvSpPr txBox="1">
            <a:spLocks noGrp="1"/>
          </p:cNvSpPr>
          <p:nvPr>
            <p:ph type="title"/>
          </p:nvPr>
        </p:nvSpPr>
        <p:spPr>
          <a:xfrm>
            <a:off x="310107" y="506038"/>
            <a:ext cx="8508900" cy="1961100"/>
          </a:xfrm>
          <a:prstGeom prst="rect">
            <a:avLst/>
          </a:prstGeom>
          <a:noFill/>
          <a:ln>
            <a:noFill/>
          </a:ln>
        </p:spPr>
        <p:txBody>
          <a:bodyPr spcFirstLastPara="1" wrap="square" lIns="96750" tIns="96750" rIns="96750" bIns="96750" anchor="ctr" anchorCtr="1">
            <a:noAutofit/>
          </a:bodyPr>
          <a:lstStyle>
            <a:lvl1pPr marR="0" lvl="0" algn="l" rtl="0">
              <a:lnSpc>
                <a:spcPct val="100000"/>
              </a:lnSpc>
              <a:spcBef>
                <a:spcPts val="0"/>
              </a:spcBef>
              <a:spcAft>
                <a:spcPts val="0"/>
              </a:spcAft>
              <a:buSzPts val="1500"/>
              <a:buNone/>
              <a:defRPr sz="1900" b="0" i="0" u="none" strike="noStrike" cap="none"/>
            </a:lvl1pPr>
            <a:lvl2pPr marR="0" lvl="1" algn="l" rtl="0">
              <a:lnSpc>
                <a:spcPct val="100000"/>
              </a:lnSpc>
              <a:spcBef>
                <a:spcPts val="0"/>
              </a:spcBef>
              <a:spcAft>
                <a:spcPts val="0"/>
              </a:spcAft>
              <a:buSzPts val="1500"/>
              <a:buNone/>
              <a:defRPr sz="1900" b="0" i="0" u="none" strike="noStrike" cap="none"/>
            </a:lvl2pPr>
            <a:lvl3pPr marR="0" lvl="2" algn="l" rtl="0">
              <a:lnSpc>
                <a:spcPct val="100000"/>
              </a:lnSpc>
              <a:spcBef>
                <a:spcPts val="0"/>
              </a:spcBef>
              <a:spcAft>
                <a:spcPts val="0"/>
              </a:spcAft>
              <a:buSzPts val="1500"/>
              <a:buNone/>
              <a:defRPr sz="1900" b="0" i="0" u="none" strike="noStrike" cap="none"/>
            </a:lvl3pPr>
            <a:lvl4pPr marR="0" lvl="3" algn="l" rtl="0">
              <a:lnSpc>
                <a:spcPct val="100000"/>
              </a:lnSpc>
              <a:spcBef>
                <a:spcPts val="0"/>
              </a:spcBef>
              <a:spcAft>
                <a:spcPts val="0"/>
              </a:spcAft>
              <a:buSzPts val="1500"/>
              <a:buNone/>
              <a:defRPr sz="1900" b="0" i="0" u="none" strike="noStrike" cap="none"/>
            </a:lvl4pPr>
            <a:lvl5pPr marR="0" lvl="4" algn="l" rtl="0">
              <a:lnSpc>
                <a:spcPct val="100000"/>
              </a:lnSpc>
              <a:spcBef>
                <a:spcPts val="0"/>
              </a:spcBef>
              <a:spcAft>
                <a:spcPts val="0"/>
              </a:spcAft>
              <a:buSzPts val="1500"/>
              <a:buNone/>
              <a:defRPr sz="1900" b="0" i="0" u="none" strike="noStrike" cap="none"/>
            </a:lvl5pPr>
            <a:lvl6pPr marR="0" lvl="5" algn="l" rtl="0">
              <a:lnSpc>
                <a:spcPct val="100000"/>
              </a:lnSpc>
              <a:spcBef>
                <a:spcPts val="0"/>
              </a:spcBef>
              <a:spcAft>
                <a:spcPts val="0"/>
              </a:spcAft>
              <a:buSzPts val="1500"/>
              <a:buNone/>
              <a:defRPr sz="1900" b="0" i="0" u="none" strike="noStrike" cap="none"/>
            </a:lvl6pPr>
            <a:lvl7pPr marR="0" lvl="6" algn="l" rtl="0">
              <a:lnSpc>
                <a:spcPct val="100000"/>
              </a:lnSpc>
              <a:spcBef>
                <a:spcPts val="0"/>
              </a:spcBef>
              <a:spcAft>
                <a:spcPts val="0"/>
              </a:spcAft>
              <a:buSzPts val="1500"/>
              <a:buNone/>
              <a:defRPr sz="1900" b="0" i="0" u="none" strike="noStrike" cap="none"/>
            </a:lvl7pPr>
            <a:lvl8pPr marR="0" lvl="7" algn="l" rtl="0">
              <a:lnSpc>
                <a:spcPct val="100000"/>
              </a:lnSpc>
              <a:spcBef>
                <a:spcPts val="0"/>
              </a:spcBef>
              <a:spcAft>
                <a:spcPts val="0"/>
              </a:spcAft>
              <a:buSzPts val="1500"/>
              <a:buNone/>
              <a:defRPr sz="1900" b="0" i="0" u="none" strike="noStrike" cap="none"/>
            </a:lvl8pPr>
            <a:lvl9pPr marR="0" lvl="8" algn="l" rtl="0">
              <a:lnSpc>
                <a:spcPct val="100000"/>
              </a:lnSpc>
              <a:spcBef>
                <a:spcPts val="0"/>
              </a:spcBef>
              <a:spcAft>
                <a:spcPts val="0"/>
              </a:spcAft>
              <a:buSzPts val="1500"/>
              <a:buNone/>
              <a:defRPr sz="1900" b="0" i="0" u="none" strike="noStrike" cap="none"/>
            </a:lvl9pPr>
          </a:lstStyle>
          <a:p>
            <a:endParaRPr/>
          </a:p>
        </p:txBody>
      </p:sp>
      <p:sp>
        <p:nvSpPr>
          <p:cNvPr id="200" name="Google Shape;200;p40"/>
          <p:cNvSpPr txBox="1">
            <a:spLocks noGrp="1"/>
          </p:cNvSpPr>
          <p:nvPr>
            <p:ph type="body" idx="1"/>
          </p:nvPr>
        </p:nvSpPr>
        <p:spPr>
          <a:xfrm>
            <a:off x="390491" y="2805693"/>
            <a:ext cx="8357100" cy="2983200"/>
          </a:xfrm>
          <a:prstGeom prst="rect">
            <a:avLst/>
          </a:prstGeom>
          <a:noFill/>
          <a:ln>
            <a:noFill/>
          </a:ln>
        </p:spPr>
        <p:txBody>
          <a:bodyPr spcFirstLastPara="1" wrap="square" lIns="96750" tIns="96750" rIns="96750" bIns="96750" anchor="t" anchorCtr="0">
            <a:noAutofit/>
          </a:bodyPr>
          <a:lstStyle>
            <a:lvl1pPr marL="457200" marR="0" lvl="0" indent="-228600" algn="l" rtl="0">
              <a:lnSpc>
                <a:spcPct val="100000"/>
              </a:lnSpc>
              <a:spcBef>
                <a:spcPts val="0"/>
              </a:spcBef>
              <a:spcAft>
                <a:spcPts val="0"/>
              </a:spcAft>
              <a:buSzPts val="1500"/>
              <a:buNone/>
              <a:defRPr sz="1900" b="0" i="0" u="none" strike="noStrike" cap="none"/>
            </a:lvl1pPr>
            <a:lvl2pPr marL="914400" marR="0" lvl="1" indent="-228600" algn="l" rtl="0">
              <a:lnSpc>
                <a:spcPct val="100000"/>
              </a:lnSpc>
              <a:spcBef>
                <a:spcPts val="0"/>
              </a:spcBef>
              <a:spcAft>
                <a:spcPts val="0"/>
              </a:spcAft>
              <a:buSzPts val="1500"/>
              <a:buNone/>
              <a:defRPr sz="1900" b="0" i="0" u="none" strike="noStrike" cap="none"/>
            </a:lvl2pPr>
            <a:lvl3pPr marL="1371600" marR="0" lvl="2" indent="-228600" algn="l" rtl="0">
              <a:lnSpc>
                <a:spcPct val="100000"/>
              </a:lnSpc>
              <a:spcBef>
                <a:spcPts val="0"/>
              </a:spcBef>
              <a:spcAft>
                <a:spcPts val="0"/>
              </a:spcAft>
              <a:buSzPts val="1500"/>
              <a:buNone/>
              <a:defRPr sz="1900" b="0" i="0" u="none" strike="noStrike" cap="none"/>
            </a:lvl3pPr>
            <a:lvl4pPr marL="1828800" marR="0" lvl="3" indent="-228600" algn="l" rtl="0">
              <a:lnSpc>
                <a:spcPct val="100000"/>
              </a:lnSpc>
              <a:spcBef>
                <a:spcPts val="0"/>
              </a:spcBef>
              <a:spcAft>
                <a:spcPts val="0"/>
              </a:spcAft>
              <a:buSzPts val="1500"/>
              <a:buNone/>
              <a:defRPr sz="1900" b="0" i="0" u="none" strike="noStrike" cap="none"/>
            </a:lvl4pPr>
            <a:lvl5pPr marL="2286000" marR="0" lvl="4" indent="-228600" algn="l" rtl="0">
              <a:lnSpc>
                <a:spcPct val="100000"/>
              </a:lnSpc>
              <a:spcBef>
                <a:spcPts val="0"/>
              </a:spcBef>
              <a:spcAft>
                <a:spcPts val="0"/>
              </a:spcAft>
              <a:buSzPts val="1500"/>
              <a:buNone/>
              <a:defRPr sz="1900" b="0" i="0" u="none" strike="noStrike" cap="none"/>
            </a:lvl5pPr>
            <a:lvl6pPr marL="2743200" marR="0" lvl="5" indent="-228600" algn="l" rtl="0">
              <a:lnSpc>
                <a:spcPct val="100000"/>
              </a:lnSpc>
              <a:spcBef>
                <a:spcPts val="0"/>
              </a:spcBef>
              <a:spcAft>
                <a:spcPts val="0"/>
              </a:spcAft>
              <a:buSzPts val="1500"/>
              <a:buNone/>
              <a:defRPr sz="1900" b="0" i="0" u="none" strike="noStrike" cap="none"/>
            </a:lvl6pPr>
            <a:lvl7pPr marL="3200400" marR="0" lvl="6" indent="-228600" algn="l" rtl="0">
              <a:lnSpc>
                <a:spcPct val="100000"/>
              </a:lnSpc>
              <a:spcBef>
                <a:spcPts val="0"/>
              </a:spcBef>
              <a:spcAft>
                <a:spcPts val="0"/>
              </a:spcAft>
              <a:buSzPts val="1500"/>
              <a:buNone/>
              <a:defRPr sz="1900" b="0" i="0" u="none" strike="noStrike" cap="none"/>
            </a:lvl7pPr>
            <a:lvl8pPr marL="3657600" marR="0" lvl="7" indent="-228600" algn="l" rtl="0">
              <a:lnSpc>
                <a:spcPct val="100000"/>
              </a:lnSpc>
              <a:spcBef>
                <a:spcPts val="0"/>
              </a:spcBef>
              <a:spcAft>
                <a:spcPts val="0"/>
              </a:spcAft>
              <a:buSzPts val="1500"/>
              <a:buNone/>
              <a:defRPr sz="1900" b="0" i="0" u="none" strike="noStrike" cap="none"/>
            </a:lvl8pPr>
            <a:lvl9pPr marL="4114800" marR="0" lvl="8" indent="-228600" algn="l" rtl="0">
              <a:lnSpc>
                <a:spcPct val="100000"/>
              </a:lnSpc>
              <a:spcBef>
                <a:spcPts val="0"/>
              </a:spcBef>
              <a:spcAft>
                <a:spcPts val="0"/>
              </a:spcAft>
              <a:buSzPts val="1500"/>
              <a:buNone/>
              <a:defRPr sz="1900" b="0" i="0" u="none" strike="noStrike" cap="none"/>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0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202"/>
        <p:cNvGrpSpPr/>
        <p:nvPr/>
      </p:nvGrpSpPr>
      <p:grpSpPr>
        <a:xfrm>
          <a:off x="0" y="0"/>
          <a:ext cx="0" cy="0"/>
          <a:chOff x="0" y="0"/>
          <a:chExt cx="0" cy="0"/>
        </a:xfrm>
      </p:grpSpPr>
      <p:sp>
        <p:nvSpPr>
          <p:cNvPr id="203" name="Google Shape;203;p42"/>
          <p:cNvSpPr txBox="1">
            <a:spLocks noGrp="1"/>
          </p:cNvSpPr>
          <p:nvPr>
            <p:ph type="title"/>
          </p:nvPr>
        </p:nvSpPr>
        <p:spPr>
          <a:xfrm>
            <a:off x="310107" y="506038"/>
            <a:ext cx="8508900" cy="1961100"/>
          </a:xfrm>
          <a:prstGeom prst="rect">
            <a:avLst/>
          </a:prstGeom>
          <a:noFill/>
          <a:ln>
            <a:noFill/>
          </a:ln>
        </p:spPr>
        <p:txBody>
          <a:bodyPr spcFirstLastPara="1" wrap="square" lIns="96750" tIns="96750" rIns="96750" bIns="96750" anchor="ctr" anchorCtr="1">
            <a:noAutofit/>
          </a:bodyPr>
          <a:lstStyle>
            <a:lvl1pPr marR="0" lvl="0" algn="l" rtl="0">
              <a:lnSpc>
                <a:spcPct val="100000"/>
              </a:lnSpc>
              <a:spcBef>
                <a:spcPts val="0"/>
              </a:spcBef>
              <a:spcAft>
                <a:spcPts val="0"/>
              </a:spcAft>
              <a:buSzPts val="1500"/>
              <a:buNone/>
              <a:defRPr sz="1900" b="0" i="0" u="none" strike="noStrike" cap="none"/>
            </a:lvl1pPr>
            <a:lvl2pPr marR="0" lvl="1" algn="l" rtl="0">
              <a:lnSpc>
                <a:spcPct val="100000"/>
              </a:lnSpc>
              <a:spcBef>
                <a:spcPts val="0"/>
              </a:spcBef>
              <a:spcAft>
                <a:spcPts val="0"/>
              </a:spcAft>
              <a:buSzPts val="1500"/>
              <a:buNone/>
              <a:defRPr sz="1900" b="0" i="0" u="none" strike="noStrike" cap="none"/>
            </a:lvl2pPr>
            <a:lvl3pPr marR="0" lvl="2" algn="l" rtl="0">
              <a:lnSpc>
                <a:spcPct val="100000"/>
              </a:lnSpc>
              <a:spcBef>
                <a:spcPts val="0"/>
              </a:spcBef>
              <a:spcAft>
                <a:spcPts val="0"/>
              </a:spcAft>
              <a:buSzPts val="1500"/>
              <a:buNone/>
              <a:defRPr sz="1900" b="0" i="0" u="none" strike="noStrike" cap="none"/>
            </a:lvl3pPr>
            <a:lvl4pPr marR="0" lvl="3" algn="l" rtl="0">
              <a:lnSpc>
                <a:spcPct val="100000"/>
              </a:lnSpc>
              <a:spcBef>
                <a:spcPts val="0"/>
              </a:spcBef>
              <a:spcAft>
                <a:spcPts val="0"/>
              </a:spcAft>
              <a:buSzPts val="1500"/>
              <a:buNone/>
              <a:defRPr sz="1900" b="0" i="0" u="none" strike="noStrike" cap="none"/>
            </a:lvl4pPr>
            <a:lvl5pPr marR="0" lvl="4" algn="l" rtl="0">
              <a:lnSpc>
                <a:spcPct val="100000"/>
              </a:lnSpc>
              <a:spcBef>
                <a:spcPts val="0"/>
              </a:spcBef>
              <a:spcAft>
                <a:spcPts val="0"/>
              </a:spcAft>
              <a:buSzPts val="1500"/>
              <a:buNone/>
              <a:defRPr sz="1900" b="0" i="0" u="none" strike="noStrike" cap="none"/>
            </a:lvl5pPr>
            <a:lvl6pPr marR="0" lvl="5" algn="l" rtl="0">
              <a:lnSpc>
                <a:spcPct val="100000"/>
              </a:lnSpc>
              <a:spcBef>
                <a:spcPts val="0"/>
              </a:spcBef>
              <a:spcAft>
                <a:spcPts val="0"/>
              </a:spcAft>
              <a:buSzPts val="1500"/>
              <a:buNone/>
              <a:defRPr sz="1900" b="0" i="0" u="none" strike="noStrike" cap="none"/>
            </a:lvl6pPr>
            <a:lvl7pPr marR="0" lvl="6" algn="l" rtl="0">
              <a:lnSpc>
                <a:spcPct val="100000"/>
              </a:lnSpc>
              <a:spcBef>
                <a:spcPts val="0"/>
              </a:spcBef>
              <a:spcAft>
                <a:spcPts val="0"/>
              </a:spcAft>
              <a:buSzPts val="1500"/>
              <a:buNone/>
              <a:defRPr sz="1900" b="0" i="0" u="none" strike="noStrike" cap="none"/>
            </a:lvl7pPr>
            <a:lvl8pPr marR="0" lvl="7" algn="l" rtl="0">
              <a:lnSpc>
                <a:spcPct val="100000"/>
              </a:lnSpc>
              <a:spcBef>
                <a:spcPts val="0"/>
              </a:spcBef>
              <a:spcAft>
                <a:spcPts val="0"/>
              </a:spcAft>
              <a:buSzPts val="1500"/>
              <a:buNone/>
              <a:defRPr sz="1900" b="0" i="0" u="none" strike="noStrike" cap="none"/>
            </a:lvl8pPr>
            <a:lvl9pPr marR="0" lvl="8" algn="l" rtl="0">
              <a:lnSpc>
                <a:spcPct val="100000"/>
              </a:lnSpc>
              <a:spcBef>
                <a:spcPts val="0"/>
              </a:spcBef>
              <a:spcAft>
                <a:spcPts val="0"/>
              </a:spcAft>
              <a:buSzPts val="1500"/>
              <a:buNone/>
              <a:defRPr sz="1900" b="0" i="0" u="none" strike="noStrike" cap="none"/>
            </a:lvl9pPr>
          </a:lstStyle>
          <a:p>
            <a:endParaRPr/>
          </a:p>
        </p:txBody>
      </p:sp>
      <p:sp>
        <p:nvSpPr>
          <p:cNvPr id="204" name="Google Shape;204;p42"/>
          <p:cNvSpPr txBox="1">
            <a:spLocks noGrp="1"/>
          </p:cNvSpPr>
          <p:nvPr>
            <p:ph type="subTitle" idx="1"/>
          </p:nvPr>
        </p:nvSpPr>
        <p:spPr>
          <a:xfrm>
            <a:off x="390491" y="2805693"/>
            <a:ext cx="8357100" cy="2983200"/>
          </a:xfrm>
          <a:prstGeom prst="rect">
            <a:avLst/>
          </a:prstGeom>
          <a:noFill/>
          <a:ln>
            <a:noFill/>
          </a:ln>
        </p:spPr>
        <p:txBody>
          <a:bodyPr spcFirstLastPara="1" wrap="square" lIns="96750" tIns="96750" rIns="96750" bIns="96750" anchor="ctr" anchorCtr="0">
            <a:noAutofit/>
          </a:bodyPr>
          <a:lstStyle>
            <a:lvl1pPr marR="0" lvl="0" algn="l" rtl="0">
              <a:lnSpc>
                <a:spcPct val="100000"/>
              </a:lnSpc>
              <a:spcBef>
                <a:spcPts val="0"/>
              </a:spcBef>
              <a:spcAft>
                <a:spcPts val="0"/>
              </a:spcAft>
              <a:buSzPts val="1500"/>
              <a:buNone/>
              <a:defRPr sz="1900" b="0" i="0" u="none" strike="noStrike" cap="none"/>
            </a:lvl1pPr>
            <a:lvl2pPr marR="0" lvl="1" algn="l" rtl="0">
              <a:lnSpc>
                <a:spcPct val="100000"/>
              </a:lnSpc>
              <a:spcBef>
                <a:spcPts val="0"/>
              </a:spcBef>
              <a:spcAft>
                <a:spcPts val="0"/>
              </a:spcAft>
              <a:buSzPts val="1500"/>
              <a:buNone/>
              <a:defRPr sz="1900" b="0" i="0" u="none" strike="noStrike" cap="none"/>
            </a:lvl2pPr>
            <a:lvl3pPr marR="0" lvl="2" algn="l" rtl="0">
              <a:lnSpc>
                <a:spcPct val="100000"/>
              </a:lnSpc>
              <a:spcBef>
                <a:spcPts val="0"/>
              </a:spcBef>
              <a:spcAft>
                <a:spcPts val="0"/>
              </a:spcAft>
              <a:buSzPts val="1500"/>
              <a:buNone/>
              <a:defRPr sz="1900" b="0" i="0" u="none" strike="noStrike" cap="none"/>
            </a:lvl3pPr>
            <a:lvl4pPr marR="0" lvl="3" algn="l" rtl="0">
              <a:lnSpc>
                <a:spcPct val="100000"/>
              </a:lnSpc>
              <a:spcBef>
                <a:spcPts val="0"/>
              </a:spcBef>
              <a:spcAft>
                <a:spcPts val="0"/>
              </a:spcAft>
              <a:buSzPts val="1500"/>
              <a:buNone/>
              <a:defRPr sz="1900" b="0" i="0" u="none" strike="noStrike" cap="none"/>
            </a:lvl4pPr>
            <a:lvl5pPr marR="0" lvl="4" algn="l" rtl="0">
              <a:lnSpc>
                <a:spcPct val="100000"/>
              </a:lnSpc>
              <a:spcBef>
                <a:spcPts val="0"/>
              </a:spcBef>
              <a:spcAft>
                <a:spcPts val="0"/>
              </a:spcAft>
              <a:buSzPts val="1500"/>
              <a:buNone/>
              <a:defRPr sz="1900" b="0" i="0" u="none" strike="noStrike" cap="none"/>
            </a:lvl5pPr>
            <a:lvl6pPr marR="0" lvl="5" algn="l" rtl="0">
              <a:lnSpc>
                <a:spcPct val="100000"/>
              </a:lnSpc>
              <a:spcBef>
                <a:spcPts val="0"/>
              </a:spcBef>
              <a:spcAft>
                <a:spcPts val="0"/>
              </a:spcAft>
              <a:buSzPts val="1500"/>
              <a:buNone/>
              <a:defRPr sz="1900" b="0" i="0" u="none" strike="noStrike" cap="none"/>
            </a:lvl6pPr>
            <a:lvl7pPr marR="0" lvl="6" algn="l" rtl="0">
              <a:lnSpc>
                <a:spcPct val="100000"/>
              </a:lnSpc>
              <a:spcBef>
                <a:spcPts val="0"/>
              </a:spcBef>
              <a:spcAft>
                <a:spcPts val="0"/>
              </a:spcAft>
              <a:buSzPts val="1500"/>
              <a:buNone/>
              <a:defRPr sz="1900" b="0" i="0" u="none" strike="noStrike" cap="none"/>
            </a:lvl7pPr>
            <a:lvl8pPr marR="0" lvl="7" algn="l" rtl="0">
              <a:lnSpc>
                <a:spcPct val="100000"/>
              </a:lnSpc>
              <a:spcBef>
                <a:spcPts val="0"/>
              </a:spcBef>
              <a:spcAft>
                <a:spcPts val="0"/>
              </a:spcAft>
              <a:buSzPts val="1500"/>
              <a:buNone/>
              <a:defRPr sz="1900" b="0" i="0" u="none" strike="noStrike" cap="none"/>
            </a:lvl8pPr>
            <a:lvl9pPr marR="0" lvl="8" algn="l" rtl="0">
              <a:lnSpc>
                <a:spcPct val="100000"/>
              </a:lnSpc>
              <a:spcBef>
                <a:spcPts val="0"/>
              </a:spcBef>
              <a:spcAft>
                <a:spcPts val="0"/>
              </a:spcAft>
              <a:buSzPts val="1500"/>
              <a:buNone/>
              <a:defRPr sz="1900" b="0" i="0" u="none" strike="noStrike" cap="none"/>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05"/>
        <p:cNvGrpSpPr/>
        <p:nvPr/>
      </p:nvGrpSpPr>
      <p:grpSpPr>
        <a:xfrm>
          <a:off x="0" y="0"/>
          <a:ext cx="0" cy="0"/>
          <a:chOff x="0" y="0"/>
          <a:chExt cx="0" cy="0"/>
        </a:xfrm>
      </p:grpSpPr>
      <p:sp>
        <p:nvSpPr>
          <p:cNvPr id="206" name="Google Shape;206;p43"/>
          <p:cNvSpPr txBox="1">
            <a:spLocks noGrp="1"/>
          </p:cNvSpPr>
          <p:nvPr>
            <p:ph type="title"/>
          </p:nvPr>
        </p:nvSpPr>
        <p:spPr>
          <a:xfrm>
            <a:off x="310107" y="506038"/>
            <a:ext cx="8508900" cy="1961100"/>
          </a:xfrm>
          <a:prstGeom prst="rect">
            <a:avLst/>
          </a:prstGeom>
          <a:noFill/>
          <a:ln>
            <a:noFill/>
          </a:ln>
        </p:spPr>
        <p:txBody>
          <a:bodyPr spcFirstLastPara="1" wrap="square" lIns="96750" tIns="96750" rIns="96750" bIns="96750" anchor="ctr" anchorCtr="1">
            <a:noAutofit/>
          </a:bodyPr>
          <a:lstStyle>
            <a:lvl1pPr marR="0" lvl="0" algn="l" rtl="0">
              <a:lnSpc>
                <a:spcPct val="100000"/>
              </a:lnSpc>
              <a:spcBef>
                <a:spcPts val="0"/>
              </a:spcBef>
              <a:spcAft>
                <a:spcPts val="0"/>
              </a:spcAft>
              <a:buSzPts val="1500"/>
              <a:buNone/>
              <a:defRPr sz="1900" b="0" i="0" u="none" strike="noStrike" cap="none"/>
            </a:lvl1pPr>
            <a:lvl2pPr marR="0" lvl="1" algn="l" rtl="0">
              <a:lnSpc>
                <a:spcPct val="100000"/>
              </a:lnSpc>
              <a:spcBef>
                <a:spcPts val="0"/>
              </a:spcBef>
              <a:spcAft>
                <a:spcPts val="0"/>
              </a:spcAft>
              <a:buSzPts val="1500"/>
              <a:buNone/>
              <a:defRPr sz="1900" b="0" i="0" u="none" strike="noStrike" cap="none"/>
            </a:lvl2pPr>
            <a:lvl3pPr marR="0" lvl="2" algn="l" rtl="0">
              <a:lnSpc>
                <a:spcPct val="100000"/>
              </a:lnSpc>
              <a:spcBef>
                <a:spcPts val="0"/>
              </a:spcBef>
              <a:spcAft>
                <a:spcPts val="0"/>
              </a:spcAft>
              <a:buSzPts val="1500"/>
              <a:buNone/>
              <a:defRPr sz="1900" b="0" i="0" u="none" strike="noStrike" cap="none"/>
            </a:lvl3pPr>
            <a:lvl4pPr marR="0" lvl="3" algn="l" rtl="0">
              <a:lnSpc>
                <a:spcPct val="100000"/>
              </a:lnSpc>
              <a:spcBef>
                <a:spcPts val="0"/>
              </a:spcBef>
              <a:spcAft>
                <a:spcPts val="0"/>
              </a:spcAft>
              <a:buSzPts val="1500"/>
              <a:buNone/>
              <a:defRPr sz="1900" b="0" i="0" u="none" strike="noStrike" cap="none"/>
            </a:lvl4pPr>
            <a:lvl5pPr marR="0" lvl="4" algn="l" rtl="0">
              <a:lnSpc>
                <a:spcPct val="100000"/>
              </a:lnSpc>
              <a:spcBef>
                <a:spcPts val="0"/>
              </a:spcBef>
              <a:spcAft>
                <a:spcPts val="0"/>
              </a:spcAft>
              <a:buSzPts val="1500"/>
              <a:buNone/>
              <a:defRPr sz="1900" b="0" i="0" u="none" strike="noStrike" cap="none"/>
            </a:lvl5pPr>
            <a:lvl6pPr marR="0" lvl="5" algn="l" rtl="0">
              <a:lnSpc>
                <a:spcPct val="100000"/>
              </a:lnSpc>
              <a:spcBef>
                <a:spcPts val="0"/>
              </a:spcBef>
              <a:spcAft>
                <a:spcPts val="0"/>
              </a:spcAft>
              <a:buSzPts val="1500"/>
              <a:buNone/>
              <a:defRPr sz="1900" b="0" i="0" u="none" strike="noStrike" cap="none"/>
            </a:lvl6pPr>
            <a:lvl7pPr marR="0" lvl="6" algn="l" rtl="0">
              <a:lnSpc>
                <a:spcPct val="100000"/>
              </a:lnSpc>
              <a:spcBef>
                <a:spcPts val="0"/>
              </a:spcBef>
              <a:spcAft>
                <a:spcPts val="0"/>
              </a:spcAft>
              <a:buSzPts val="1500"/>
              <a:buNone/>
              <a:defRPr sz="1900" b="0" i="0" u="none" strike="noStrike" cap="none"/>
            </a:lvl7pPr>
            <a:lvl8pPr marR="0" lvl="7" algn="l" rtl="0">
              <a:lnSpc>
                <a:spcPct val="100000"/>
              </a:lnSpc>
              <a:spcBef>
                <a:spcPts val="0"/>
              </a:spcBef>
              <a:spcAft>
                <a:spcPts val="0"/>
              </a:spcAft>
              <a:buSzPts val="1500"/>
              <a:buNone/>
              <a:defRPr sz="1900" b="0" i="0" u="none" strike="noStrike" cap="none"/>
            </a:lvl8pPr>
            <a:lvl9pPr marR="0" lvl="8" algn="l" rtl="0">
              <a:lnSpc>
                <a:spcPct val="100000"/>
              </a:lnSpc>
              <a:spcBef>
                <a:spcPts val="0"/>
              </a:spcBef>
              <a:spcAft>
                <a:spcPts val="0"/>
              </a:spcAft>
              <a:buSzPts val="1500"/>
              <a:buNone/>
              <a:defRPr sz="1900" b="0" i="0" u="none" strike="noStrike" cap="none"/>
            </a:lvl9pPr>
          </a:lstStyle>
          <a:p>
            <a:endParaRPr/>
          </a:p>
        </p:txBody>
      </p:sp>
      <p:sp>
        <p:nvSpPr>
          <p:cNvPr id="207" name="Google Shape;207;p43"/>
          <p:cNvSpPr txBox="1">
            <a:spLocks noGrp="1"/>
          </p:cNvSpPr>
          <p:nvPr>
            <p:ph type="body" idx="1"/>
          </p:nvPr>
        </p:nvSpPr>
        <p:spPr>
          <a:xfrm>
            <a:off x="390491" y="2805693"/>
            <a:ext cx="4078200" cy="2983200"/>
          </a:xfrm>
          <a:prstGeom prst="rect">
            <a:avLst/>
          </a:prstGeom>
          <a:noFill/>
          <a:ln>
            <a:noFill/>
          </a:ln>
        </p:spPr>
        <p:txBody>
          <a:bodyPr spcFirstLastPara="1" wrap="square" lIns="96750" tIns="96750" rIns="96750" bIns="96750" anchor="t" anchorCtr="0">
            <a:noAutofit/>
          </a:bodyPr>
          <a:lstStyle>
            <a:lvl1pPr marL="457200" marR="0" lvl="0" indent="-228600" algn="l" rtl="0">
              <a:lnSpc>
                <a:spcPct val="100000"/>
              </a:lnSpc>
              <a:spcBef>
                <a:spcPts val="0"/>
              </a:spcBef>
              <a:spcAft>
                <a:spcPts val="0"/>
              </a:spcAft>
              <a:buSzPts val="1500"/>
              <a:buNone/>
              <a:defRPr sz="1900" b="0" i="0" u="none" strike="noStrike" cap="none"/>
            </a:lvl1pPr>
            <a:lvl2pPr marL="914400" marR="0" lvl="1" indent="-228600" algn="l" rtl="0">
              <a:lnSpc>
                <a:spcPct val="100000"/>
              </a:lnSpc>
              <a:spcBef>
                <a:spcPts val="0"/>
              </a:spcBef>
              <a:spcAft>
                <a:spcPts val="0"/>
              </a:spcAft>
              <a:buSzPts val="1500"/>
              <a:buNone/>
              <a:defRPr sz="1900" b="0" i="0" u="none" strike="noStrike" cap="none"/>
            </a:lvl2pPr>
            <a:lvl3pPr marL="1371600" marR="0" lvl="2" indent="-228600" algn="l" rtl="0">
              <a:lnSpc>
                <a:spcPct val="100000"/>
              </a:lnSpc>
              <a:spcBef>
                <a:spcPts val="0"/>
              </a:spcBef>
              <a:spcAft>
                <a:spcPts val="0"/>
              </a:spcAft>
              <a:buSzPts val="1500"/>
              <a:buNone/>
              <a:defRPr sz="1900" b="0" i="0" u="none" strike="noStrike" cap="none"/>
            </a:lvl3pPr>
            <a:lvl4pPr marL="1828800" marR="0" lvl="3" indent="-228600" algn="l" rtl="0">
              <a:lnSpc>
                <a:spcPct val="100000"/>
              </a:lnSpc>
              <a:spcBef>
                <a:spcPts val="0"/>
              </a:spcBef>
              <a:spcAft>
                <a:spcPts val="0"/>
              </a:spcAft>
              <a:buSzPts val="1500"/>
              <a:buNone/>
              <a:defRPr sz="1900" b="0" i="0" u="none" strike="noStrike" cap="none"/>
            </a:lvl4pPr>
            <a:lvl5pPr marL="2286000" marR="0" lvl="4" indent="-228600" algn="l" rtl="0">
              <a:lnSpc>
                <a:spcPct val="100000"/>
              </a:lnSpc>
              <a:spcBef>
                <a:spcPts val="0"/>
              </a:spcBef>
              <a:spcAft>
                <a:spcPts val="0"/>
              </a:spcAft>
              <a:buSzPts val="1500"/>
              <a:buNone/>
              <a:defRPr sz="1900" b="0" i="0" u="none" strike="noStrike" cap="none"/>
            </a:lvl5pPr>
            <a:lvl6pPr marL="2743200" marR="0" lvl="5" indent="-228600" algn="l" rtl="0">
              <a:lnSpc>
                <a:spcPct val="100000"/>
              </a:lnSpc>
              <a:spcBef>
                <a:spcPts val="0"/>
              </a:spcBef>
              <a:spcAft>
                <a:spcPts val="0"/>
              </a:spcAft>
              <a:buSzPts val="1500"/>
              <a:buNone/>
              <a:defRPr sz="1900" b="0" i="0" u="none" strike="noStrike" cap="none"/>
            </a:lvl6pPr>
            <a:lvl7pPr marL="3200400" marR="0" lvl="6" indent="-228600" algn="l" rtl="0">
              <a:lnSpc>
                <a:spcPct val="100000"/>
              </a:lnSpc>
              <a:spcBef>
                <a:spcPts val="0"/>
              </a:spcBef>
              <a:spcAft>
                <a:spcPts val="0"/>
              </a:spcAft>
              <a:buSzPts val="1500"/>
              <a:buNone/>
              <a:defRPr sz="1900" b="0" i="0" u="none" strike="noStrike" cap="none"/>
            </a:lvl7pPr>
            <a:lvl8pPr marL="3657600" marR="0" lvl="7" indent="-228600" algn="l" rtl="0">
              <a:lnSpc>
                <a:spcPct val="100000"/>
              </a:lnSpc>
              <a:spcBef>
                <a:spcPts val="0"/>
              </a:spcBef>
              <a:spcAft>
                <a:spcPts val="0"/>
              </a:spcAft>
              <a:buSzPts val="1500"/>
              <a:buNone/>
              <a:defRPr sz="1900" b="0" i="0" u="none" strike="noStrike" cap="none"/>
            </a:lvl8pPr>
            <a:lvl9pPr marL="4114800" marR="0" lvl="8" indent="-228600" algn="l" rtl="0">
              <a:lnSpc>
                <a:spcPct val="100000"/>
              </a:lnSpc>
              <a:spcBef>
                <a:spcPts val="0"/>
              </a:spcBef>
              <a:spcAft>
                <a:spcPts val="0"/>
              </a:spcAft>
              <a:buSzPts val="1500"/>
              <a:buNone/>
              <a:defRPr sz="1900" b="0" i="0" u="none" strike="noStrike" cap="none"/>
            </a:lvl9pPr>
          </a:lstStyle>
          <a:p>
            <a:endParaRPr/>
          </a:p>
        </p:txBody>
      </p:sp>
      <p:sp>
        <p:nvSpPr>
          <p:cNvPr id="208" name="Google Shape;208;p43"/>
          <p:cNvSpPr txBox="1">
            <a:spLocks noGrp="1"/>
          </p:cNvSpPr>
          <p:nvPr>
            <p:ph type="body" idx="2"/>
          </p:nvPr>
        </p:nvSpPr>
        <p:spPr>
          <a:xfrm>
            <a:off x="4672941" y="2805693"/>
            <a:ext cx="4078200" cy="2983200"/>
          </a:xfrm>
          <a:prstGeom prst="rect">
            <a:avLst/>
          </a:prstGeom>
          <a:noFill/>
          <a:ln>
            <a:noFill/>
          </a:ln>
        </p:spPr>
        <p:txBody>
          <a:bodyPr spcFirstLastPara="1" wrap="square" lIns="96750" tIns="96750" rIns="96750" bIns="96750" anchor="t" anchorCtr="0">
            <a:noAutofit/>
          </a:bodyPr>
          <a:lstStyle>
            <a:lvl1pPr marL="457200" marR="0" lvl="0" indent="-228600" algn="l" rtl="0">
              <a:lnSpc>
                <a:spcPct val="100000"/>
              </a:lnSpc>
              <a:spcBef>
                <a:spcPts val="0"/>
              </a:spcBef>
              <a:spcAft>
                <a:spcPts val="0"/>
              </a:spcAft>
              <a:buSzPts val="1500"/>
              <a:buNone/>
              <a:defRPr sz="1900" b="0" i="0" u="none" strike="noStrike" cap="none"/>
            </a:lvl1pPr>
            <a:lvl2pPr marL="914400" marR="0" lvl="1" indent="-228600" algn="l" rtl="0">
              <a:lnSpc>
                <a:spcPct val="100000"/>
              </a:lnSpc>
              <a:spcBef>
                <a:spcPts val="0"/>
              </a:spcBef>
              <a:spcAft>
                <a:spcPts val="0"/>
              </a:spcAft>
              <a:buSzPts val="1500"/>
              <a:buNone/>
              <a:defRPr sz="1900" b="0" i="0" u="none" strike="noStrike" cap="none"/>
            </a:lvl2pPr>
            <a:lvl3pPr marL="1371600" marR="0" lvl="2" indent="-228600" algn="l" rtl="0">
              <a:lnSpc>
                <a:spcPct val="100000"/>
              </a:lnSpc>
              <a:spcBef>
                <a:spcPts val="0"/>
              </a:spcBef>
              <a:spcAft>
                <a:spcPts val="0"/>
              </a:spcAft>
              <a:buSzPts val="1500"/>
              <a:buNone/>
              <a:defRPr sz="1900" b="0" i="0" u="none" strike="noStrike" cap="none"/>
            </a:lvl3pPr>
            <a:lvl4pPr marL="1828800" marR="0" lvl="3" indent="-228600" algn="l" rtl="0">
              <a:lnSpc>
                <a:spcPct val="100000"/>
              </a:lnSpc>
              <a:spcBef>
                <a:spcPts val="0"/>
              </a:spcBef>
              <a:spcAft>
                <a:spcPts val="0"/>
              </a:spcAft>
              <a:buSzPts val="1500"/>
              <a:buNone/>
              <a:defRPr sz="1900" b="0" i="0" u="none" strike="noStrike" cap="none"/>
            </a:lvl4pPr>
            <a:lvl5pPr marL="2286000" marR="0" lvl="4" indent="-228600" algn="l" rtl="0">
              <a:lnSpc>
                <a:spcPct val="100000"/>
              </a:lnSpc>
              <a:spcBef>
                <a:spcPts val="0"/>
              </a:spcBef>
              <a:spcAft>
                <a:spcPts val="0"/>
              </a:spcAft>
              <a:buSzPts val="1500"/>
              <a:buNone/>
              <a:defRPr sz="1900" b="0" i="0" u="none" strike="noStrike" cap="none"/>
            </a:lvl5pPr>
            <a:lvl6pPr marL="2743200" marR="0" lvl="5" indent="-228600" algn="l" rtl="0">
              <a:lnSpc>
                <a:spcPct val="100000"/>
              </a:lnSpc>
              <a:spcBef>
                <a:spcPts val="0"/>
              </a:spcBef>
              <a:spcAft>
                <a:spcPts val="0"/>
              </a:spcAft>
              <a:buSzPts val="1500"/>
              <a:buNone/>
              <a:defRPr sz="1900" b="0" i="0" u="none" strike="noStrike" cap="none"/>
            </a:lvl6pPr>
            <a:lvl7pPr marL="3200400" marR="0" lvl="6" indent="-228600" algn="l" rtl="0">
              <a:lnSpc>
                <a:spcPct val="100000"/>
              </a:lnSpc>
              <a:spcBef>
                <a:spcPts val="0"/>
              </a:spcBef>
              <a:spcAft>
                <a:spcPts val="0"/>
              </a:spcAft>
              <a:buSzPts val="1500"/>
              <a:buNone/>
              <a:defRPr sz="1900" b="0" i="0" u="none" strike="noStrike" cap="none"/>
            </a:lvl7pPr>
            <a:lvl8pPr marL="3657600" marR="0" lvl="7" indent="-228600" algn="l" rtl="0">
              <a:lnSpc>
                <a:spcPct val="100000"/>
              </a:lnSpc>
              <a:spcBef>
                <a:spcPts val="0"/>
              </a:spcBef>
              <a:spcAft>
                <a:spcPts val="0"/>
              </a:spcAft>
              <a:buSzPts val="1500"/>
              <a:buNone/>
              <a:defRPr sz="1900" b="0" i="0" u="none" strike="noStrike" cap="none"/>
            </a:lvl8pPr>
            <a:lvl9pPr marL="4114800" marR="0" lvl="8" indent="-228600" algn="l" rtl="0">
              <a:lnSpc>
                <a:spcPct val="100000"/>
              </a:lnSpc>
              <a:spcBef>
                <a:spcPts val="0"/>
              </a:spcBef>
              <a:spcAft>
                <a:spcPts val="0"/>
              </a:spcAft>
              <a:buSzPts val="1500"/>
              <a:buNone/>
              <a:defRPr sz="1900" b="0" i="0" u="none" strike="noStrike" cap="none"/>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9"/>
        <p:cNvGrpSpPr/>
        <p:nvPr/>
      </p:nvGrpSpPr>
      <p:grpSpPr>
        <a:xfrm>
          <a:off x="0" y="0"/>
          <a:ext cx="0" cy="0"/>
          <a:chOff x="0" y="0"/>
          <a:chExt cx="0" cy="0"/>
        </a:xfrm>
      </p:grpSpPr>
      <p:sp>
        <p:nvSpPr>
          <p:cNvPr id="210" name="Google Shape;210;p44"/>
          <p:cNvSpPr txBox="1">
            <a:spLocks noGrp="1"/>
          </p:cNvSpPr>
          <p:nvPr>
            <p:ph type="title"/>
          </p:nvPr>
        </p:nvSpPr>
        <p:spPr>
          <a:xfrm>
            <a:off x="310107" y="506038"/>
            <a:ext cx="8508900" cy="1961100"/>
          </a:xfrm>
          <a:prstGeom prst="rect">
            <a:avLst/>
          </a:prstGeom>
          <a:noFill/>
          <a:ln>
            <a:noFill/>
          </a:ln>
        </p:spPr>
        <p:txBody>
          <a:bodyPr spcFirstLastPara="1" wrap="square" lIns="96750" tIns="96750" rIns="96750" bIns="96750" anchor="ctr" anchorCtr="1">
            <a:noAutofit/>
          </a:bodyPr>
          <a:lstStyle>
            <a:lvl1pPr marR="0" lvl="0" algn="l" rtl="0">
              <a:lnSpc>
                <a:spcPct val="100000"/>
              </a:lnSpc>
              <a:spcBef>
                <a:spcPts val="0"/>
              </a:spcBef>
              <a:spcAft>
                <a:spcPts val="0"/>
              </a:spcAft>
              <a:buSzPts val="1500"/>
              <a:buNone/>
              <a:defRPr sz="1900" b="0" i="0" u="none" strike="noStrike" cap="none"/>
            </a:lvl1pPr>
            <a:lvl2pPr marR="0" lvl="1" algn="l" rtl="0">
              <a:lnSpc>
                <a:spcPct val="100000"/>
              </a:lnSpc>
              <a:spcBef>
                <a:spcPts val="0"/>
              </a:spcBef>
              <a:spcAft>
                <a:spcPts val="0"/>
              </a:spcAft>
              <a:buSzPts val="1500"/>
              <a:buNone/>
              <a:defRPr sz="1900" b="0" i="0" u="none" strike="noStrike" cap="none"/>
            </a:lvl2pPr>
            <a:lvl3pPr marR="0" lvl="2" algn="l" rtl="0">
              <a:lnSpc>
                <a:spcPct val="100000"/>
              </a:lnSpc>
              <a:spcBef>
                <a:spcPts val="0"/>
              </a:spcBef>
              <a:spcAft>
                <a:spcPts val="0"/>
              </a:spcAft>
              <a:buSzPts val="1500"/>
              <a:buNone/>
              <a:defRPr sz="1900" b="0" i="0" u="none" strike="noStrike" cap="none"/>
            </a:lvl3pPr>
            <a:lvl4pPr marR="0" lvl="3" algn="l" rtl="0">
              <a:lnSpc>
                <a:spcPct val="100000"/>
              </a:lnSpc>
              <a:spcBef>
                <a:spcPts val="0"/>
              </a:spcBef>
              <a:spcAft>
                <a:spcPts val="0"/>
              </a:spcAft>
              <a:buSzPts val="1500"/>
              <a:buNone/>
              <a:defRPr sz="1900" b="0" i="0" u="none" strike="noStrike" cap="none"/>
            </a:lvl4pPr>
            <a:lvl5pPr marR="0" lvl="4" algn="l" rtl="0">
              <a:lnSpc>
                <a:spcPct val="100000"/>
              </a:lnSpc>
              <a:spcBef>
                <a:spcPts val="0"/>
              </a:spcBef>
              <a:spcAft>
                <a:spcPts val="0"/>
              </a:spcAft>
              <a:buSzPts val="1500"/>
              <a:buNone/>
              <a:defRPr sz="1900" b="0" i="0" u="none" strike="noStrike" cap="none"/>
            </a:lvl5pPr>
            <a:lvl6pPr marR="0" lvl="5" algn="l" rtl="0">
              <a:lnSpc>
                <a:spcPct val="100000"/>
              </a:lnSpc>
              <a:spcBef>
                <a:spcPts val="0"/>
              </a:spcBef>
              <a:spcAft>
                <a:spcPts val="0"/>
              </a:spcAft>
              <a:buSzPts val="1500"/>
              <a:buNone/>
              <a:defRPr sz="1900" b="0" i="0" u="none" strike="noStrike" cap="none"/>
            </a:lvl6pPr>
            <a:lvl7pPr marR="0" lvl="6" algn="l" rtl="0">
              <a:lnSpc>
                <a:spcPct val="100000"/>
              </a:lnSpc>
              <a:spcBef>
                <a:spcPts val="0"/>
              </a:spcBef>
              <a:spcAft>
                <a:spcPts val="0"/>
              </a:spcAft>
              <a:buSzPts val="1500"/>
              <a:buNone/>
              <a:defRPr sz="1900" b="0" i="0" u="none" strike="noStrike" cap="none"/>
            </a:lvl7pPr>
            <a:lvl8pPr marR="0" lvl="7" algn="l" rtl="0">
              <a:lnSpc>
                <a:spcPct val="100000"/>
              </a:lnSpc>
              <a:spcBef>
                <a:spcPts val="0"/>
              </a:spcBef>
              <a:spcAft>
                <a:spcPts val="0"/>
              </a:spcAft>
              <a:buSzPts val="1500"/>
              <a:buNone/>
              <a:defRPr sz="1900" b="0" i="0" u="none" strike="noStrike" cap="none"/>
            </a:lvl8pPr>
            <a:lvl9pPr marR="0" lvl="8" algn="l" rtl="0">
              <a:lnSpc>
                <a:spcPct val="100000"/>
              </a:lnSpc>
              <a:spcBef>
                <a:spcPts val="0"/>
              </a:spcBef>
              <a:spcAft>
                <a:spcPts val="0"/>
              </a:spcAft>
              <a:buSzPts val="1500"/>
              <a:buNone/>
              <a:defRPr sz="1900" b="0" i="0" u="none" strike="noStrike" cap="none"/>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11"/>
        <p:cNvGrpSpPr/>
        <p:nvPr/>
      </p:nvGrpSpPr>
      <p:grpSpPr>
        <a:xfrm>
          <a:off x="0" y="0"/>
          <a:ext cx="0" cy="0"/>
          <a:chOff x="0" y="0"/>
          <a:chExt cx="0" cy="0"/>
        </a:xfrm>
      </p:grpSpPr>
      <p:sp>
        <p:nvSpPr>
          <p:cNvPr id="212" name="Google Shape;212;p45"/>
          <p:cNvSpPr txBox="1">
            <a:spLocks noGrp="1"/>
          </p:cNvSpPr>
          <p:nvPr>
            <p:ph type="subTitle" idx="1"/>
          </p:nvPr>
        </p:nvSpPr>
        <p:spPr>
          <a:xfrm>
            <a:off x="310107" y="506038"/>
            <a:ext cx="8508900" cy="9092700"/>
          </a:xfrm>
          <a:prstGeom prst="rect">
            <a:avLst/>
          </a:prstGeom>
          <a:noFill/>
          <a:ln>
            <a:noFill/>
          </a:ln>
        </p:spPr>
        <p:txBody>
          <a:bodyPr spcFirstLastPara="1" wrap="square" lIns="96750" tIns="96750" rIns="96750" bIns="96750" anchor="ctr" anchorCtr="0">
            <a:noAutofit/>
          </a:bodyPr>
          <a:lstStyle>
            <a:lvl1pPr marR="0" lvl="0" algn="l" rtl="0">
              <a:lnSpc>
                <a:spcPct val="100000"/>
              </a:lnSpc>
              <a:spcBef>
                <a:spcPts val="0"/>
              </a:spcBef>
              <a:spcAft>
                <a:spcPts val="0"/>
              </a:spcAft>
              <a:buSzPts val="1500"/>
              <a:buNone/>
              <a:defRPr sz="1900" b="0" i="0" u="none" strike="noStrike" cap="none"/>
            </a:lvl1pPr>
            <a:lvl2pPr marR="0" lvl="1" algn="l" rtl="0">
              <a:lnSpc>
                <a:spcPct val="100000"/>
              </a:lnSpc>
              <a:spcBef>
                <a:spcPts val="0"/>
              </a:spcBef>
              <a:spcAft>
                <a:spcPts val="0"/>
              </a:spcAft>
              <a:buSzPts val="1500"/>
              <a:buNone/>
              <a:defRPr sz="1900" b="0" i="0" u="none" strike="noStrike" cap="none"/>
            </a:lvl2pPr>
            <a:lvl3pPr marR="0" lvl="2" algn="l" rtl="0">
              <a:lnSpc>
                <a:spcPct val="100000"/>
              </a:lnSpc>
              <a:spcBef>
                <a:spcPts val="0"/>
              </a:spcBef>
              <a:spcAft>
                <a:spcPts val="0"/>
              </a:spcAft>
              <a:buSzPts val="1500"/>
              <a:buNone/>
              <a:defRPr sz="1900" b="0" i="0" u="none" strike="noStrike" cap="none"/>
            </a:lvl3pPr>
            <a:lvl4pPr marR="0" lvl="3" algn="l" rtl="0">
              <a:lnSpc>
                <a:spcPct val="100000"/>
              </a:lnSpc>
              <a:spcBef>
                <a:spcPts val="0"/>
              </a:spcBef>
              <a:spcAft>
                <a:spcPts val="0"/>
              </a:spcAft>
              <a:buSzPts val="1500"/>
              <a:buNone/>
              <a:defRPr sz="1900" b="0" i="0" u="none" strike="noStrike" cap="none"/>
            </a:lvl4pPr>
            <a:lvl5pPr marR="0" lvl="4" algn="l" rtl="0">
              <a:lnSpc>
                <a:spcPct val="100000"/>
              </a:lnSpc>
              <a:spcBef>
                <a:spcPts val="0"/>
              </a:spcBef>
              <a:spcAft>
                <a:spcPts val="0"/>
              </a:spcAft>
              <a:buSzPts val="1500"/>
              <a:buNone/>
              <a:defRPr sz="1900" b="0" i="0" u="none" strike="noStrike" cap="none"/>
            </a:lvl5pPr>
            <a:lvl6pPr marR="0" lvl="5" algn="l" rtl="0">
              <a:lnSpc>
                <a:spcPct val="100000"/>
              </a:lnSpc>
              <a:spcBef>
                <a:spcPts val="0"/>
              </a:spcBef>
              <a:spcAft>
                <a:spcPts val="0"/>
              </a:spcAft>
              <a:buSzPts val="1500"/>
              <a:buNone/>
              <a:defRPr sz="1900" b="0" i="0" u="none" strike="noStrike" cap="none"/>
            </a:lvl6pPr>
            <a:lvl7pPr marR="0" lvl="6" algn="l" rtl="0">
              <a:lnSpc>
                <a:spcPct val="100000"/>
              </a:lnSpc>
              <a:spcBef>
                <a:spcPts val="0"/>
              </a:spcBef>
              <a:spcAft>
                <a:spcPts val="0"/>
              </a:spcAft>
              <a:buSzPts val="1500"/>
              <a:buNone/>
              <a:defRPr sz="1900" b="0" i="0" u="none" strike="noStrike" cap="none"/>
            </a:lvl7pPr>
            <a:lvl8pPr marR="0" lvl="7" algn="l" rtl="0">
              <a:lnSpc>
                <a:spcPct val="100000"/>
              </a:lnSpc>
              <a:spcBef>
                <a:spcPts val="0"/>
              </a:spcBef>
              <a:spcAft>
                <a:spcPts val="0"/>
              </a:spcAft>
              <a:buSzPts val="1500"/>
              <a:buNone/>
              <a:defRPr sz="1900" b="0" i="0" u="none" strike="noStrike" cap="none"/>
            </a:lvl8pPr>
            <a:lvl9pPr marR="0" lvl="8" algn="l" rtl="0">
              <a:lnSpc>
                <a:spcPct val="100000"/>
              </a:lnSpc>
              <a:spcBef>
                <a:spcPts val="0"/>
              </a:spcBef>
              <a:spcAft>
                <a:spcPts val="0"/>
              </a:spcAft>
              <a:buSzPts val="1500"/>
              <a:buNone/>
              <a:defRPr sz="1900" b="0" i="0" u="none" strike="noStrike" cap="none"/>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13"/>
        <p:cNvGrpSpPr/>
        <p:nvPr/>
      </p:nvGrpSpPr>
      <p:grpSpPr>
        <a:xfrm>
          <a:off x="0" y="0"/>
          <a:ext cx="0" cy="0"/>
          <a:chOff x="0" y="0"/>
          <a:chExt cx="0" cy="0"/>
        </a:xfrm>
      </p:grpSpPr>
      <p:sp>
        <p:nvSpPr>
          <p:cNvPr id="214" name="Google Shape;214;p46"/>
          <p:cNvSpPr txBox="1">
            <a:spLocks noGrp="1"/>
          </p:cNvSpPr>
          <p:nvPr>
            <p:ph type="title"/>
          </p:nvPr>
        </p:nvSpPr>
        <p:spPr>
          <a:xfrm>
            <a:off x="310107" y="506038"/>
            <a:ext cx="8508900" cy="1961100"/>
          </a:xfrm>
          <a:prstGeom prst="rect">
            <a:avLst/>
          </a:prstGeom>
          <a:noFill/>
          <a:ln>
            <a:noFill/>
          </a:ln>
        </p:spPr>
        <p:txBody>
          <a:bodyPr spcFirstLastPara="1" wrap="square" lIns="96750" tIns="96750" rIns="96750" bIns="96750" anchor="ctr" anchorCtr="1">
            <a:noAutofit/>
          </a:bodyPr>
          <a:lstStyle>
            <a:lvl1pPr marR="0" lvl="0" algn="l" rtl="0">
              <a:lnSpc>
                <a:spcPct val="100000"/>
              </a:lnSpc>
              <a:spcBef>
                <a:spcPts val="0"/>
              </a:spcBef>
              <a:spcAft>
                <a:spcPts val="0"/>
              </a:spcAft>
              <a:buSzPts val="1500"/>
              <a:buNone/>
              <a:defRPr sz="1900" b="0" i="0" u="none" strike="noStrike" cap="none"/>
            </a:lvl1pPr>
            <a:lvl2pPr marR="0" lvl="1" algn="l" rtl="0">
              <a:lnSpc>
                <a:spcPct val="100000"/>
              </a:lnSpc>
              <a:spcBef>
                <a:spcPts val="0"/>
              </a:spcBef>
              <a:spcAft>
                <a:spcPts val="0"/>
              </a:spcAft>
              <a:buSzPts val="1500"/>
              <a:buNone/>
              <a:defRPr sz="1900" b="0" i="0" u="none" strike="noStrike" cap="none"/>
            </a:lvl2pPr>
            <a:lvl3pPr marR="0" lvl="2" algn="l" rtl="0">
              <a:lnSpc>
                <a:spcPct val="100000"/>
              </a:lnSpc>
              <a:spcBef>
                <a:spcPts val="0"/>
              </a:spcBef>
              <a:spcAft>
                <a:spcPts val="0"/>
              </a:spcAft>
              <a:buSzPts val="1500"/>
              <a:buNone/>
              <a:defRPr sz="1900" b="0" i="0" u="none" strike="noStrike" cap="none"/>
            </a:lvl3pPr>
            <a:lvl4pPr marR="0" lvl="3" algn="l" rtl="0">
              <a:lnSpc>
                <a:spcPct val="100000"/>
              </a:lnSpc>
              <a:spcBef>
                <a:spcPts val="0"/>
              </a:spcBef>
              <a:spcAft>
                <a:spcPts val="0"/>
              </a:spcAft>
              <a:buSzPts val="1500"/>
              <a:buNone/>
              <a:defRPr sz="1900" b="0" i="0" u="none" strike="noStrike" cap="none"/>
            </a:lvl4pPr>
            <a:lvl5pPr marR="0" lvl="4" algn="l" rtl="0">
              <a:lnSpc>
                <a:spcPct val="100000"/>
              </a:lnSpc>
              <a:spcBef>
                <a:spcPts val="0"/>
              </a:spcBef>
              <a:spcAft>
                <a:spcPts val="0"/>
              </a:spcAft>
              <a:buSzPts val="1500"/>
              <a:buNone/>
              <a:defRPr sz="1900" b="0" i="0" u="none" strike="noStrike" cap="none"/>
            </a:lvl5pPr>
            <a:lvl6pPr marR="0" lvl="5" algn="l" rtl="0">
              <a:lnSpc>
                <a:spcPct val="100000"/>
              </a:lnSpc>
              <a:spcBef>
                <a:spcPts val="0"/>
              </a:spcBef>
              <a:spcAft>
                <a:spcPts val="0"/>
              </a:spcAft>
              <a:buSzPts val="1500"/>
              <a:buNone/>
              <a:defRPr sz="1900" b="0" i="0" u="none" strike="noStrike" cap="none"/>
            </a:lvl6pPr>
            <a:lvl7pPr marR="0" lvl="6" algn="l" rtl="0">
              <a:lnSpc>
                <a:spcPct val="100000"/>
              </a:lnSpc>
              <a:spcBef>
                <a:spcPts val="0"/>
              </a:spcBef>
              <a:spcAft>
                <a:spcPts val="0"/>
              </a:spcAft>
              <a:buSzPts val="1500"/>
              <a:buNone/>
              <a:defRPr sz="1900" b="0" i="0" u="none" strike="noStrike" cap="none"/>
            </a:lvl7pPr>
            <a:lvl8pPr marR="0" lvl="7" algn="l" rtl="0">
              <a:lnSpc>
                <a:spcPct val="100000"/>
              </a:lnSpc>
              <a:spcBef>
                <a:spcPts val="0"/>
              </a:spcBef>
              <a:spcAft>
                <a:spcPts val="0"/>
              </a:spcAft>
              <a:buSzPts val="1500"/>
              <a:buNone/>
              <a:defRPr sz="1900" b="0" i="0" u="none" strike="noStrike" cap="none"/>
            </a:lvl8pPr>
            <a:lvl9pPr marR="0" lvl="8" algn="l" rtl="0">
              <a:lnSpc>
                <a:spcPct val="100000"/>
              </a:lnSpc>
              <a:spcBef>
                <a:spcPts val="0"/>
              </a:spcBef>
              <a:spcAft>
                <a:spcPts val="0"/>
              </a:spcAft>
              <a:buSzPts val="1500"/>
              <a:buNone/>
              <a:defRPr sz="1900" b="0" i="0" u="none" strike="noStrike" cap="none"/>
            </a:lvl9pPr>
          </a:lstStyle>
          <a:p>
            <a:endParaRPr/>
          </a:p>
        </p:txBody>
      </p:sp>
      <p:sp>
        <p:nvSpPr>
          <p:cNvPr id="215" name="Google Shape;215;p46"/>
          <p:cNvSpPr txBox="1">
            <a:spLocks noGrp="1"/>
          </p:cNvSpPr>
          <p:nvPr>
            <p:ph type="body" idx="1"/>
          </p:nvPr>
        </p:nvSpPr>
        <p:spPr>
          <a:xfrm>
            <a:off x="390491" y="2805693"/>
            <a:ext cx="4078200" cy="1422900"/>
          </a:xfrm>
          <a:prstGeom prst="rect">
            <a:avLst/>
          </a:prstGeom>
          <a:noFill/>
          <a:ln>
            <a:noFill/>
          </a:ln>
        </p:spPr>
        <p:txBody>
          <a:bodyPr spcFirstLastPara="1" wrap="square" lIns="96750" tIns="96750" rIns="96750" bIns="96750" anchor="t" anchorCtr="0">
            <a:noAutofit/>
          </a:bodyPr>
          <a:lstStyle>
            <a:lvl1pPr marL="457200" marR="0" lvl="0" indent="-228600" algn="l" rtl="0">
              <a:lnSpc>
                <a:spcPct val="100000"/>
              </a:lnSpc>
              <a:spcBef>
                <a:spcPts val="0"/>
              </a:spcBef>
              <a:spcAft>
                <a:spcPts val="0"/>
              </a:spcAft>
              <a:buSzPts val="1500"/>
              <a:buNone/>
              <a:defRPr sz="1900" b="0" i="0" u="none" strike="noStrike" cap="none"/>
            </a:lvl1pPr>
            <a:lvl2pPr marL="914400" marR="0" lvl="1" indent="-228600" algn="l" rtl="0">
              <a:lnSpc>
                <a:spcPct val="100000"/>
              </a:lnSpc>
              <a:spcBef>
                <a:spcPts val="0"/>
              </a:spcBef>
              <a:spcAft>
                <a:spcPts val="0"/>
              </a:spcAft>
              <a:buSzPts val="1500"/>
              <a:buNone/>
              <a:defRPr sz="1900" b="0" i="0" u="none" strike="noStrike" cap="none"/>
            </a:lvl2pPr>
            <a:lvl3pPr marL="1371600" marR="0" lvl="2" indent="-228600" algn="l" rtl="0">
              <a:lnSpc>
                <a:spcPct val="100000"/>
              </a:lnSpc>
              <a:spcBef>
                <a:spcPts val="0"/>
              </a:spcBef>
              <a:spcAft>
                <a:spcPts val="0"/>
              </a:spcAft>
              <a:buSzPts val="1500"/>
              <a:buNone/>
              <a:defRPr sz="1900" b="0" i="0" u="none" strike="noStrike" cap="none"/>
            </a:lvl3pPr>
            <a:lvl4pPr marL="1828800" marR="0" lvl="3" indent="-228600" algn="l" rtl="0">
              <a:lnSpc>
                <a:spcPct val="100000"/>
              </a:lnSpc>
              <a:spcBef>
                <a:spcPts val="0"/>
              </a:spcBef>
              <a:spcAft>
                <a:spcPts val="0"/>
              </a:spcAft>
              <a:buSzPts val="1500"/>
              <a:buNone/>
              <a:defRPr sz="1900" b="0" i="0" u="none" strike="noStrike" cap="none"/>
            </a:lvl4pPr>
            <a:lvl5pPr marL="2286000" marR="0" lvl="4" indent="-228600" algn="l" rtl="0">
              <a:lnSpc>
                <a:spcPct val="100000"/>
              </a:lnSpc>
              <a:spcBef>
                <a:spcPts val="0"/>
              </a:spcBef>
              <a:spcAft>
                <a:spcPts val="0"/>
              </a:spcAft>
              <a:buSzPts val="1500"/>
              <a:buNone/>
              <a:defRPr sz="1900" b="0" i="0" u="none" strike="noStrike" cap="none"/>
            </a:lvl5pPr>
            <a:lvl6pPr marL="2743200" marR="0" lvl="5" indent="-228600" algn="l" rtl="0">
              <a:lnSpc>
                <a:spcPct val="100000"/>
              </a:lnSpc>
              <a:spcBef>
                <a:spcPts val="0"/>
              </a:spcBef>
              <a:spcAft>
                <a:spcPts val="0"/>
              </a:spcAft>
              <a:buSzPts val="1500"/>
              <a:buNone/>
              <a:defRPr sz="1900" b="0" i="0" u="none" strike="noStrike" cap="none"/>
            </a:lvl6pPr>
            <a:lvl7pPr marL="3200400" marR="0" lvl="6" indent="-228600" algn="l" rtl="0">
              <a:lnSpc>
                <a:spcPct val="100000"/>
              </a:lnSpc>
              <a:spcBef>
                <a:spcPts val="0"/>
              </a:spcBef>
              <a:spcAft>
                <a:spcPts val="0"/>
              </a:spcAft>
              <a:buSzPts val="1500"/>
              <a:buNone/>
              <a:defRPr sz="1900" b="0" i="0" u="none" strike="noStrike" cap="none"/>
            </a:lvl7pPr>
            <a:lvl8pPr marL="3657600" marR="0" lvl="7" indent="-228600" algn="l" rtl="0">
              <a:lnSpc>
                <a:spcPct val="100000"/>
              </a:lnSpc>
              <a:spcBef>
                <a:spcPts val="0"/>
              </a:spcBef>
              <a:spcAft>
                <a:spcPts val="0"/>
              </a:spcAft>
              <a:buSzPts val="1500"/>
              <a:buNone/>
              <a:defRPr sz="1900" b="0" i="0" u="none" strike="noStrike" cap="none"/>
            </a:lvl8pPr>
            <a:lvl9pPr marL="4114800" marR="0" lvl="8" indent="-228600" algn="l" rtl="0">
              <a:lnSpc>
                <a:spcPct val="100000"/>
              </a:lnSpc>
              <a:spcBef>
                <a:spcPts val="0"/>
              </a:spcBef>
              <a:spcAft>
                <a:spcPts val="0"/>
              </a:spcAft>
              <a:buSzPts val="1500"/>
              <a:buNone/>
              <a:defRPr sz="1900" b="0" i="0" u="none" strike="noStrike" cap="none"/>
            </a:lvl9pPr>
          </a:lstStyle>
          <a:p>
            <a:endParaRPr/>
          </a:p>
        </p:txBody>
      </p:sp>
      <p:sp>
        <p:nvSpPr>
          <p:cNvPr id="216" name="Google Shape;216;p46"/>
          <p:cNvSpPr txBox="1">
            <a:spLocks noGrp="1"/>
          </p:cNvSpPr>
          <p:nvPr>
            <p:ph type="body" idx="2"/>
          </p:nvPr>
        </p:nvSpPr>
        <p:spPr>
          <a:xfrm>
            <a:off x="390491" y="4364199"/>
            <a:ext cx="4078200" cy="1422900"/>
          </a:xfrm>
          <a:prstGeom prst="rect">
            <a:avLst/>
          </a:prstGeom>
          <a:noFill/>
          <a:ln>
            <a:noFill/>
          </a:ln>
        </p:spPr>
        <p:txBody>
          <a:bodyPr spcFirstLastPara="1" wrap="square" lIns="96750" tIns="96750" rIns="96750" bIns="96750" anchor="t" anchorCtr="0">
            <a:noAutofit/>
          </a:bodyPr>
          <a:lstStyle>
            <a:lvl1pPr marL="457200" marR="0" lvl="0" indent="-228600" algn="l" rtl="0">
              <a:lnSpc>
                <a:spcPct val="100000"/>
              </a:lnSpc>
              <a:spcBef>
                <a:spcPts val="0"/>
              </a:spcBef>
              <a:spcAft>
                <a:spcPts val="0"/>
              </a:spcAft>
              <a:buSzPts val="1500"/>
              <a:buNone/>
              <a:defRPr sz="1900" b="0" i="0" u="none" strike="noStrike" cap="none"/>
            </a:lvl1pPr>
            <a:lvl2pPr marL="914400" marR="0" lvl="1" indent="-228600" algn="l" rtl="0">
              <a:lnSpc>
                <a:spcPct val="100000"/>
              </a:lnSpc>
              <a:spcBef>
                <a:spcPts val="0"/>
              </a:spcBef>
              <a:spcAft>
                <a:spcPts val="0"/>
              </a:spcAft>
              <a:buSzPts val="1500"/>
              <a:buNone/>
              <a:defRPr sz="1900" b="0" i="0" u="none" strike="noStrike" cap="none"/>
            </a:lvl2pPr>
            <a:lvl3pPr marL="1371600" marR="0" lvl="2" indent="-228600" algn="l" rtl="0">
              <a:lnSpc>
                <a:spcPct val="100000"/>
              </a:lnSpc>
              <a:spcBef>
                <a:spcPts val="0"/>
              </a:spcBef>
              <a:spcAft>
                <a:spcPts val="0"/>
              </a:spcAft>
              <a:buSzPts val="1500"/>
              <a:buNone/>
              <a:defRPr sz="1900" b="0" i="0" u="none" strike="noStrike" cap="none"/>
            </a:lvl3pPr>
            <a:lvl4pPr marL="1828800" marR="0" lvl="3" indent="-228600" algn="l" rtl="0">
              <a:lnSpc>
                <a:spcPct val="100000"/>
              </a:lnSpc>
              <a:spcBef>
                <a:spcPts val="0"/>
              </a:spcBef>
              <a:spcAft>
                <a:spcPts val="0"/>
              </a:spcAft>
              <a:buSzPts val="1500"/>
              <a:buNone/>
              <a:defRPr sz="1900" b="0" i="0" u="none" strike="noStrike" cap="none"/>
            </a:lvl4pPr>
            <a:lvl5pPr marL="2286000" marR="0" lvl="4" indent="-228600" algn="l" rtl="0">
              <a:lnSpc>
                <a:spcPct val="100000"/>
              </a:lnSpc>
              <a:spcBef>
                <a:spcPts val="0"/>
              </a:spcBef>
              <a:spcAft>
                <a:spcPts val="0"/>
              </a:spcAft>
              <a:buSzPts val="1500"/>
              <a:buNone/>
              <a:defRPr sz="1900" b="0" i="0" u="none" strike="noStrike" cap="none"/>
            </a:lvl5pPr>
            <a:lvl6pPr marL="2743200" marR="0" lvl="5" indent="-228600" algn="l" rtl="0">
              <a:lnSpc>
                <a:spcPct val="100000"/>
              </a:lnSpc>
              <a:spcBef>
                <a:spcPts val="0"/>
              </a:spcBef>
              <a:spcAft>
                <a:spcPts val="0"/>
              </a:spcAft>
              <a:buSzPts val="1500"/>
              <a:buNone/>
              <a:defRPr sz="1900" b="0" i="0" u="none" strike="noStrike" cap="none"/>
            </a:lvl6pPr>
            <a:lvl7pPr marL="3200400" marR="0" lvl="6" indent="-228600" algn="l" rtl="0">
              <a:lnSpc>
                <a:spcPct val="100000"/>
              </a:lnSpc>
              <a:spcBef>
                <a:spcPts val="0"/>
              </a:spcBef>
              <a:spcAft>
                <a:spcPts val="0"/>
              </a:spcAft>
              <a:buSzPts val="1500"/>
              <a:buNone/>
              <a:defRPr sz="1900" b="0" i="0" u="none" strike="noStrike" cap="none"/>
            </a:lvl7pPr>
            <a:lvl8pPr marL="3657600" marR="0" lvl="7" indent="-228600" algn="l" rtl="0">
              <a:lnSpc>
                <a:spcPct val="100000"/>
              </a:lnSpc>
              <a:spcBef>
                <a:spcPts val="0"/>
              </a:spcBef>
              <a:spcAft>
                <a:spcPts val="0"/>
              </a:spcAft>
              <a:buSzPts val="1500"/>
              <a:buNone/>
              <a:defRPr sz="1900" b="0" i="0" u="none" strike="noStrike" cap="none"/>
            </a:lvl8pPr>
            <a:lvl9pPr marL="4114800" marR="0" lvl="8" indent="-228600" algn="l" rtl="0">
              <a:lnSpc>
                <a:spcPct val="100000"/>
              </a:lnSpc>
              <a:spcBef>
                <a:spcPts val="0"/>
              </a:spcBef>
              <a:spcAft>
                <a:spcPts val="0"/>
              </a:spcAft>
              <a:buSzPts val="1500"/>
              <a:buNone/>
              <a:defRPr sz="1900" b="0" i="0" u="none" strike="noStrike" cap="none"/>
            </a:lvl9pPr>
          </a:lstStyle>
          <a:p>
            <a:endParaRPr/>
          </a:p>
        </p:txBody>
      </p:sp>
      <p:sp>
        <p:nvSpPr>
          <p:cNvPr id="217" name="Google Shape;217;p46"/>
          <p:cNvSpPr txBox="1">
            <a:spLocks noGrp="1"/>
          </p:cNvSpPr>
          <p:nvPr>
            <p:ph type="body" idx="3"/>
          </p:nvPr>
        </p:nvSpPr>
        <p:spPr>
          <a:xfrm>
            <a:off x="4672941" y="2805693"/>
            <a:ext cx="4078200" cy="2983200"/>
          </a:xfrm>
          <a:prstGeom prst="rect">
            <a:avLst/>
          </a:prstGeom>
          <a:noFill/>
          <a:ln>
            <a:noFill/>
          </a:ln>
        </p:spPr>
        <p:txBody>
          <a:bodyPr spcFirstLastPara="1" wrap="square" lIns="96750" tIns="96750" rIns="96750" bIns="96750" anchor="t" anchorCtr="0">
            <a:noAutofit/>
          </a:bodyPr>
          <a:lstStyle>
            <a:lvl1pPr marL="457200" marR="0" lvl="0" indent="-228600" algn="l" rtl="0">
              <a:lnSpc>
                <a:spcPct val="100000"/>
              </a:lnSpc>
              <a:spcBef>
                <a:spcPts val="0"/>
              </a:spcBef>
              <a:spcAft>
                <a:spcPts val="0"/>
              </a:spcAft>
              <a:buSzPts val="1500"/>
              <a:buNone/>
              <a:defRPr sz="1900" b="0" i="0" u="none" strike="noStrike" cap="none"/>
            </a:lvl1pPr>
            <a:lvl2pPr marL="914400" marR="0" lvl="1" indent="-228600" algn="l" rtl="0">
              <a:lnSpc>
                <a:spcPct val="100000"/>
              </a:lnSpc>
              <a:spcBef>
                <a:spcPts val="0"/>
              </a:spcBef>
              <a:spcAft>
                <a:spcPts val="0"/>
              </a:spcAft>
              <a:buSzPts val="1500"/>
              <a:buNone/>
              <a:defRPr sz="1900" b="0" i="0" u="none" strike="noStrike" cap="none"/>
            </a:lvl2pPr>
            <a:lvl3pPr marL="1371600" marR="0" lvl="2" indent="-228600" algn="l" rtl="0">
              <a:lnSpc>
                <a:spcPct val="100000"/>
              </a:lnSpc>
              <a:spcBef>
                <a:spcPts val="0"/>
              </a:spcBef>
              <a:spcAft>
                <a:spcPts val="0"/>
              </a:spcAft>
              <a:buSzPts val="1500"/>
              <a:buNone/>
              <a:defRPr sz="1900" b="0" i="0" u="none" strike="noStrike" cap="none"/>
            </a:lvl3pPr>
            <a:lvl4pPr marL="1828800" marR="0" lvl="3" indent="-228600" algn="l" rtl="0">
              <a:lnSpc>
                <a:spcPct val="100000"/>
              </a:lnSpc>
              <a:spcBef>
                <a:spcPts val="0"/>
              </a:spcBef>
              <a:spcAft>
                <a:spcPts val="0"/>
              </a:spcAft>
              <a:buSzPts val="1500"/>
              <a:buNone/>
              <a:defRPr sz="1900" b="0" i="0" u="none" strike="noStrike" cap="none"/>
            </a:lvl4pPr>
            <a:lvl5pPr marL="2286000" marR="0" lvl="4" indent="-228600" algn="l" rtl="0">
              <a:lnSpc>
                <a:spcPct val="100000"/>
              </a:lnSpc>
              <a:spcBef>
                <a:spcPts val="0"/>
              </a:spcBef>
              <a:spcAft>
                <a:spcPts val="0"/>
              </a:spcAft>
              <a:buSzPts val="1500"/>
              <a:buNone/>
              <a:defRPr sz="1900" b="0" i="0" u="none" strike="noStrike" cap="none"/>
            </a:lvl5pPr>
            <a:lvl6pPr marL="2743200" marR="0" lvl="5" indent="-228600" algn="l" rtl="0">
              <a:lnSpc>
                <a:spcPct val="100000"/>
              </a:lnSpc>
              <a:spcBef>
                <a:spcPts val="0"/>
              </a:spcBef>
              <a:spcAft>
                <a:spcPts val="0"/>
              </a:spcAft>
              <a:buSzPts val="1500"/>
              <a:buNone/>
              <a:defRPr sz="1900" b="0" i="0" u="none" strike="noStrike" cap="none"/>
            </a:lvl6pPr>
            <a:lvl7pPr marL="3200400" marR="0" lvl="6" indent="-228600" algn="l" rtl="0">
              <a:lnSpc>
                <a:spcPct val="100000"/>
              </a:lnSpc>
              <a:spcBef>
                <a:spcPts val="0"/>
              </a:spcBef>
              <a:spcAft>
                <a:spcPts val="0"/>
              </a:spcAft>
              <a:buSzPts val="1500"/>
              <a:buNone/>
              <a:defRPr sz="1900" b="0" i="0" u="none" strike="noStrike" cap="none"/>
            </a:lvl7pPr>
            <a:lvl8pPr marL="3657600" marR="0" lvl="7" indent="-228600" algn="l" rtl="0">
              <a:lnSpc>
                <a:spcPct val="100000"/>
              </a:lnSpc>
              <a:spcBef>
                <a:spcPts val="0"/>
              </a:spcBef>
              <a:spcAft>
                <a:spcPts val="0"/>
              </a:spcAft>
              <a:buSzPts val="1500"/>
              <a:buNone/>
              <a:defRPr sz="1900" b="0" i="0" u="none" strike="noStrike" cap="none"/>
            </a:lvl8pPr>
            <a:lvl9pPr marL="4114800" marR="0" lvl="8" indent="-228600" algn="l" rtl="0">
              <a:lnSpc>
                <a:spcPct val="100000"/>
              </a:lnSpc>
              <a:spcBef>
                <a:spcPts val="0"/>
              </a:spcBef>
              <a:spcAft>
                <a:spcPts val="0"/>
              </a:spcAft>
              <a:buSzPts val="1500"/>
              <a:buNone/>
              <a:defRPr sz="1900" b="0" i="0" u="none" strike="noStrike" cap="none"/>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18"/>
        <p:cNvGrpSpPr/>
        <p:nvPr/>
      </p:nvGrpSpPr>
      <p:grpSpPr>
        <a:xfrm>
          <a:off x="0" y="0"/>
          <a:ext cx="0" cy="0"/>
          <a:chOff x="0" y="0"/>
          <a:chExt cx="0" cy="0"/>
        </a:xfrm>
      </p:grpSpPr>
      <p:sp>
        <p:nvSpPr>
          <p:cNvPr id="219" name="Google Shape;219;p47"/>
          <p:cNvSpPr txBox="1">
            <a:spLocks noGrp="1"/>
          </p:cNvSpPr>
          <p:nvPr>
            <p:ph type="title"/>
          </p:nvPr>
        </p:nvSpPr>
        <p:spPr>
          <a:xfrm>
            <a:off x="310107" y="506038"/>
            <a:ext cx="8508900" cy="1961100"/>
          </a:xfrm>
          <a:prstGeom prst="rect">
            <a:avLst/>
          </a:prstGeom>
          <a:noFill/>
          <a:ln>
            <a:noFill/>
          </a:ln>
        </p:spPr>
        <p:txBody>
          <a:bodyPr spcFirstLastPara="1" wrap="square" lIns="96750" tIns="96750" rIns="96750" bIns="96750" anchor="ctr" anchorCtr="1">
            <a:noAutofit/>
          </a:bodyPr>
          <a:lstStyle>
            <a:lvl1pPr marR="0" lvl="0" algn="l" rtl="0">
              <a:lnSpc>
                <a:spcPct val="100000"/>
              </a:lnSpc>
              <a:spcBef>
                <a:spcPts val="0"/>
              </a:spcBef>
              <a:spcAft>
                <a:spcPts val="0"/>
              </a:spcAft>
              <a:buSzPts val="1500"/>
              <a:buNone/>
              <a:defRPr sz="1900" b="0" i="0" u="none" strike="noStrike" cap="none"/>
            </a:lvl1pPr>
            <a:lvl2pPr marR="0" lvl="1" algn="l" rtl="0">
              <a:lnSpc>
                <a:spcPct val="100000"/>
              </a:lnSpc>
              <a:spcBef>
                <a:spcPts val="0"/>
              </a:spcBef>
              <a:spcAft>
                <a:spcPts val="0"/>
              </a:spcAft>
              <a:buSzPts val="1500"/>
              <a:buNone/>
              <a:defRPr sz="1900" b="0" i="0" u="none" strike="noStrike" cap="none"/>
            </a:lvl2pPr>
            <a:lvl3pPr marR="0" lvl="2" algn="l" rtl="0">
              <a:lnSpc>
                <a:spcPct val="100000"/>
              </a:lnSpc>
              <a:spcBef>
                <a:spcPts val="0"/>
              </a:spcBef>
              <a:spcAft>
                <a:spcPts val="0"/>
              </a:spcAft>
              <a:buSzPts val="1500"/>
              <a:buNone/>
              <a:defRPr sz="1900" b="0" i="0" u="none" strike="noStrike" cap="none"/>
            </a:lvl3pPr>
            <a:lvl4pPr marR="0" lvl="3" algn="l" rtl="0">
              <a:lnSpc>
                <a:spcPct val="100000"/>
              </a:lnSpc>
              <a:spcBef>
                <a:spcPts val="0"/>
              </a:spcBef>
              <a:spcAft>
                <a:spcPts val="0"/>
              </a:spcAft>
              <a:buSzPts val="1500"/>
              <a:buNone/>
              <a:defRPr sz="1900" b="0" i="0" u="none" strike="noStrike" cap="none"/>
            </a:lvl4pPr>
            <a:lvl5pPr marR="0" lvl="4" algn="l" rtl="0">
              <a:lnSpc>
                <a:spcPct val="100000"/>
              </a:lnSpc>
              <a:spcBef>
                <a:spcPts val="0"/>
              </a:spcBef>
              <a:spcAft>
                <a:spcPts val="0"/>
              </a:spcAft>
              <a:buSzPts val="1500"/>
              <a:buNone/>
              <a:defRPr sz="1900" b="0" i="0" u="none" strike="noStrike" cap="none"/>
            </a:lvl5pPr>
            <a:lvl6pPr marR="0" lvl="5" algn="l" rtl="0">
              <a:lnSpc>
                <a:spcPct val="100000"/>
              </a:lnSpc>
              <a:spcBef>
                <a:spcPts val="0"/>
              </a:spcBef>
              <a:spcAft>
                <a:spcPts val="0"/>
              </a:spcAft>
              <a:buSzPts val="1500"/>
              <a:buNone/>
              <a:defRPr sz="1900" b="0" i="0" u="none" strike="noStrike" cap="none"/>
            </a:lvl6pPr>
            <a:lvl7pPr marR="0" lvl="6" algn="l" rtl="0">
              <a:lnSpc>
                <a:spcPct val="100000"/>
              </a:lnSpc>
              <a:spcBef>
                <a:spcPts val="0"/>
              </a:spcBef>
              <a:spcAft>
                <a:spcPts val="0"/>
              </a:spcAft>
              <a:buSzPts val="1500"/>
              <a:buNone/>
              <a:defRPr sz="1900" b="0" i="0" u="none" strike="noStrike" cap="none"/>
            </a:lvl7pPr>
            <a:lvl8pPr marR="0" lvl="7" algn="l" rtl="0">
              <a:lnSpc>
                <a:spcPct val="100000"/>
              </a:lnSpc>
              <a:spcBef>
                <a:spcPts val="0"/>
              </a:spcBef>
              <a:spcAft>
                <a:spcPts val="0"/>
              </a:spcAft>
              <a:buSzPts val="1500"/>
              <a:buNone/>
              <a:defRPr sz="1900" b="0" i="0" u="none" strike="noStrike" cap="none"/>
            </a:lvl8pPr>
            <a:lvl9pPr marR="0" lvl="8" algn="l" rtl="0">
              <a:lnSpc>
                <a:spcPct val="100000"/>
              </a:lnSpc>
              <a:spcBef>
                <a:spcPts val="0"/>
              </a:spcBef>
              <a:spcAft>
                <a:spcPts val="0"/>
              </a:spcAft>
              <a:buSzPts val="1500"/>
              <a:buNone/>
              <a:defRPr sz="1900" b="0" i="0" u="none" strike="noStrike" cap="none"/>
            </a:lvl9pPr>
          </a:lstStyle>
          <a:p>
            <a:endParaRPr/>
          </a:p>
        </p:txBody>
      </p:sp>
      <p:sp>
        <p:nvSpPr>
          <p:cNvPr id="220" name="Google Shape;220;p47"/>
          <p:cNvSpPr txBox="1">
            <a:spLocks noGrp="1"/>
          </p:cNvSpPr>
          <p:nvPr>
            <p:ph type="body" idx="1"/>
          </p:nvPr>
        </p:nvSpPr>
        <p:spPr>
          <a:xfrm>
            <a:off x="390491" y="2805693"/>
            <a:ext cx="4078200" cy="2983200"/>
          </a:xfrm>
          <a:prstGeom prst="rect">
            <a:avLst/>
          </a:prstGeom>
          <a:noFill/>
          <a:ln>
            <a:noFill/>
          </a:ln>
        </p:spPr>
        <p:txBody>
          <a:bodyPr spcFirstLastPara="1" wrap="square" lIns="96750" tIns="96750" rIns="96750" bIns="96750" anchor="t" anchorCtr="0">
            <a:noAutofit/>
          </a:bodyPr>
          <a:lstStyle>
            <a:lvl1pPr marL="457200" marR="0" lvl="0" indent="-228600" algn="l" rtl="0">
              <a:lnSpc>
                <a:spcPct val="100000"/>
              </a:lnSpc>
              <a:spcBef>
                <a:spcPts val="0"/>
              </a:spcBef>
              <a:spcAft>
                <a:spcPts val="0"/>
              </a:spcAft>
              <a:buSzPts val="1500"/>
              <a:buNone/>
              <a:defRPr sz="1900" b="0" i="0" u="none" strike="noStrike" cap="none"/>
            </a:lvl1pPr>
            <a:lvl2pPr marL="914400" marR="0" lvl="1" indent="-228600" algn="l" rtl="0">
              <a:lnSpc>
                <a:spcPct val="100000"/>
              </a:lnSpc>
              <a:spcBef>
                <a:spcPts val="0"/>
              </a:spcBef>
              <a:spcAft>
                <a:spcPts val="0"/>
              </a:spcAft>
              <a:buSzPts val="1500"/>
              <a:buNone/>
              <a:defRPr sz="1900" b="0" i="0" u="none" strike="noStrike" cap="none"/>
            </a:lvl2pPr>
            <a:lvl3pPr marL="1371600" marR="0" lvl="2" indent="-228600" algn="l" rtl="0">
              <a:lnSpc>
                <a:spcPct val="100000"/>
              </a:lnSpc>
              <a:spcBef>
                <a:spcPts val="0"/>
              </a:spcBef>
              <a:spcAft>
                <a:spcPts val="0"/>
              </a:spcAft>
              <a:buSzPts val="1500"/>
              <a:buNone/>
              <a:defRPr sz="1900" b="0" i="0" u="none" strike="noStrike" cap="none"/>
            </a:lvl3pPr>
            <a:lvl4pPr marL="1828800" marR="0" lvl="3" indent="-228600" algn="l" rtl="0">
              <a:lnSpc>
                <a:spcPct val="100000"/>
              </a:lnSpc>
              <a:spcBef>
                <a:spcPts val="0"/>
              </a:spcBef>
              <a:spcAft>
                <a:spcPts val="0"/>
              </a:spcAft>
              <a:buSzPts val="1500"/>
              <a:buNone/>
              <a:defRPr sz="1900" b="0" i="0" u="none" strike="noStrike" cap="none"/>
            </a:lvl4pPr>
            <a:lvl5pPr marL="2286000" marR="0" lvl="4" indent="-228600" algn="l" rtl="0">
              <a:lnSpc>
                <a:spcPct val="100000"/>
              </a:lnSpc>
              <a:spcBef>
                <a:spcPts val="0"/>
              </a:spcBef>
              <a:spcAft>
                <a:spcPts val="0"/>
              </a:spcAft>
              <a:buSzPts val="1500"/>
              <a:buNone/>
              <a:defRPr sz="1900" b="0" i="0" u="none" strike="noStrike" cap="none"/>
            </a:lvl5pPr>
            <a:lvl6pPr marL="2743200" marR="0" lvl="5" indent="-228600" algn="l" rtl="0">
              <a:lnSpc>
                <a:spcPct val="100000"/>
              </a:lnSpc>
              <a:spcBef>
                <a:spcPts val="0"/>
              </a:spcBef>
              <a:spcAft>
                <a:spcPts val="0"/>
              </a:spcAft>
              <a:buSzPts val="1500"/>
              <a:buNone/>
              <a:defRPr sz="1900" b="0" i="0" u="none" strike="noStrike" cap="none"/>
            </a:lvl6pPr>
            <a:lvl7pPr marL="3200400" marR="0" lvl="6" indent="-228600" algn="l" rtl="0">
              <a:lnSpc>
                <a:spcPct val="100000"/>
              </a:lnSpc>
              <a:spcBef>
                <a:spcPts val="0"/>
              </a:spcBef>
              <a:spcAft>
                <a:spcPts val="0"/>
              </a:spcAft>
              <a:buSzPts val="1500"/>
              <a:buNone/>
              <a:defRPr sz="1900" b="0" i="0" u="none" strike="noStrike" cap="none"/>
            </a:lvl7pPr>
            <a:lvl8pPr marL="3657600" marR="0" lvl="7" indent="-228600" algn="l" rtl="0">
              <a:lnSpc>
                <a:spcPct val="100000"/>
              </a:lnSpc>
              <a:spcBef>
                <a:spcPts val="0"/>
              </a:spcBef>
              <a:spcAft>
                <a:spcPts val="0"/>
              </a:spcAft>
              <a:buSzPts val="1500"/>
              <a:buNone/>
              <a:defRPr sz="1900" b="0" i="0" u="none" strike="noStrike" cap="none"/>
            </a:lvl8pPr>
            <a:lvl9pPr marL="4114800" marR="0" lvl="8" indent="-228600" algn="l" rtl="0">
              <a:lnSpc>
                <a:spcPct val="100000"/>
              </a:lnSpc>
              <a:spcBef>
                <a:spcPts val="0"/>
              </a:spcBef>
              <a:spcAft>
                <a:spcPts val="0"/>
              </a:spcAft>
              <a:buSzPts val="1500"/>
              <a:buNone/>
              <a:defRPr sz="1900" b="0" i="0" u="none" strike="noStrike" cap="none"/>
            </a:lvl9pPr>
          </a:lstStyle>
          <a:p>
            <a:endParaRPr/>
          </a:p>
        </p:txBody>
      </p:sp>
      <p:sp>
        <p:nvSpPr>
          <p:cNvPr id="221" name="Google Shape;221;p47"/>
          <p:cNvSpPr txBox="1">
            <a:spLocks noGrp="1"/>
          </p:cNvSpPr>
          <p:nvPr>
            <p:ph type="body" idx="2"/>
          </p:nvPr>
        </p:nvSpPr>
        <p:spPr>
          <a:xfrm>
            <a:off x="4672941" y="2805693"/>
            <a:ext cx="4078200" cy="1422900"/>
          </a:xfrm>
          <a:prstGeom prst="rect">
            <a:avLst/>
          </a:prstGeom>
          <a:noFill/>
          <a:ln>
            <a:noFill/>
          </a:ln>
        </p:spPr>
        <p:txBody>
          <a:bodyPr spcFirstLastPara="1" wrap="square" lIns="96750" tIns="96750" rIns="96750" bIns="96750" anchor="t" anchorCtr="0">
            <a:noAutofit/>
          </a:bodyPr>
          <a:lstStyle>
            <a:lvl1pPr marL="457200" marR="0" lvl="0" indent="-228600" algn="l" rtl="0">
              <a:lnSpc>
                <a:spcPct val="100000"/>
              </a:lnSpc>
              <a:spcBef>
                <a:spcPts val="0"/>
              </a:spcBef>
              <a:spcAft>
                <a:spcPts val="0"/>
              </a:spcAft>
              <a:buSzPts val="1500"/>
              <a:buNone/>
              <a:defRPr sz="1900" b="0" i="0" u="none" strike="noStrike" cap="none"/>
            </a:lvl1pPr>
            <a:lvl2pPr marL="914400" marR="0" lvl="1" indent="-228600" algn="l" rtl="0">
              <a:lnSpc>
                <a:spcPct val="100000"/>
              </a:lnSpc>
              <a:spcBef>
                <a:spcPts val="0"/>
              </a:spcBef>
              <a:spcAft>
                <a:spcPts val="0"/>
              </a:spcAft>
              <a:buSzPts val="1500"/>
              <a:buNone/>
              <a:defRPr sz="1900" b="0" i="0" u="none" strike="noStrike" cap="none"/>
            </a:lvl2pPr>
            <a:lvl3pPr marL="1371600" marR="0" lvl="2" indent="-228600" algn="l" rtl="0">
              <a:lnSpc>
                <a:spcPct val="100000"/>
              </a:lnSpc>
              <a:spcBef>
                <a:spcPts val="0"/>
              </a:spcBef>
              <a:spcAft>
                <a:spcPts val="0"/>
              </a:spcAft>
              <a:buSzPts val="1500"/>
              <a:buNone/>
              <a:defRPr sz="1900" b="0" i="0" u="none" strike="noStrike" cap="none"/>
            </a:lvl3pPr>
            <a:lvl4pPr marL="1828800" marR="0" lvl="3" indent="-228600" algn="l" rtl="0">
              <a:lnSpc>
                <a:spcPct val="100000"/>
              </a:lnSpc>
              <a:spcBef>
                <a:spcPts val="0"/>
              </a:spcBef>
              <a:spcAft>
                <a:spcPts val="0"/>
              </a:spcAft>
              <a:buSzPts val="1500"/>
              <a:buNone/>
              <a:defRPr sz="1900" b="0" i="0" u="none" strike="noStrike" cap="none"/>
            </a:lvl4pPr>
            <a:lvl5pPr marL="2286000" marR="0" lvl="4" indent="-228600" algn="l" rtl="0">
              <a:lnSpc>
                <a:spcPct val="100000"/>
              </a:lnSpc>
              <a:spcBef>
                <a:spcPts val="0"/>
              </a:spcBef>
              <a:spcAft>
                <a:spcPts val="0"/>
              </a:spcAft>
              <a:buSzPts val="1500"/>
              <a:buNone/>
              <a:defRPr sz="1900" b="0" i="0" u="none" strike="noStrike" cap="none"/>
            </a:lvl5pPr>
            <a:lvl6pPr marL="2743200" marR="0" lvl="5" indent="-228600" algn="l" rtl="0">
              <a:lnSpc>
                <a:spcPct val="100000"/>
              </a:lnSpc>
              <a:spcBef>
                <a:spcPts val="0"/>
              </a:spcBef>
              <a:spcAft>
                <a:spcPts val="0"/>
              </a:spcAft>
              <a:buSzPts val="1500"/>
              <a:buNone/>
              <a:defRPr sz="1900" b="0" i="0" u="none" strike="noStrike" cap="none"/>
            </a:lvl6pPr>
            <a:lvl7pPr marL="3200400" marR="0" lvl="6" indent="-228600" algn="l" rtl="0">
              <a:lnSpc>
                <a:spcPct val="100000"/>
              </a:lnSpc>
              <a:spcBef>
                <a:spcPts val="0"/>
              </a:spcBef>
              <a:spcAft>
                <a:spcPts val="0"/>
              </a:spcAft>
              <a:buSzPts val="1500"/>
              <a:buNone/>
              <a:defRPr sz="1900" b="0" i="0" u="none" strike="noStrike" cap="none"/>
            </a:lvl7pPr>
            <a:lvl8pPr marL="3657600" marR="0" lvl="7" indent="-228600" algn="l" rtl="0">
              <a:lnSpc>
                <a:spcPct val="100000"/>
              </a:lnSpc>
              <a:spcBef>
                <a:spcPts val="0"/>
              </a:spcBef>
              <a:spcAft>
                <a:spcPts val="0"/>
              </a:spcAft>
              <a:buSzPts val="1500"/>
              <a:buNone/>
              <a:defRPr sz="1900" b="0" i="0" u="none" strike="noStrike" cap="none"/>
            </a:lvl8pPr>
            <a:lvl9pPr marL="4114800" marR="0" lvl="8" indent="-228600" algn="l" rtl="0">
              <a:lnSpc>
                <a:spcPct val="100000"/>
              </a:lnSpc>
              <a:spcBef>
                <a:spcPts val="0"/>
              </a:spcBef>
              <a:spcAft>
                <a:spcPts val="0"/>
              </a:spcAft>
              <a:buSzPts val="1500"/>
              <a:buNone/>
              <a:defRPr sz="1900" b="0" i="0" u="none" strike="noStrike" cap="none"/>
            </a:lvl9pPr>
          </a:lstStyle>
          <a:p>
            <a:endParaRPr/>
          </a:p>
        </p:txBody>
      </p:sp>
      <p:sp>
        <p:nvSpPr>
          <p:cNvPr id="222" name="Google Shape;222;p47"/>
          <p:cNvSpPr txBox="1">
            <a:spLocks noGrp="1"/>
          </p:cNvSpPr>
          <p:nvPr>
            <p:ph type="body" idx="3"/>
          </p:nvPr>
        </p:nvSpPr>
        <p:spPr>
          <a:xfrm>
            <a:off x="4672941" y="4364199"/>
            <a:ext cx="4078200" cy="1422900"/>
          </a:xfrm>
          <a:prstGeom prst="rect">
            <a:avLst/>
          </a:prstGeom>
          <a:noFill/>
          <a:ln>
            <a:noFill/>
          </a:ln>
        </p:spPr>
        <p:txBody>
          <a:bodyPr spcFirstLastPara="1" wrap="square" lIns="96750" tIns="96750" rIns="96750" bIns="96750" anchor="t" anchorCtr="0">
            <a:noAutofit/>
          </a:bodyPr>
          <a:lstStyle>
            <a:lvl1pPr marL="457200" marR="0" lvl="0" indent="-228600" algn="l" rtl="0">
              <a:lnSpc>
                <a:spcPct val="100000"/>
              </a:lnSpc>
              <a:spcBef>
                <a:spcPts val="0"/>
              </a:spcBef>
              <a:spcAft>
                <a:spcPts val="0"/>
              </a:spcAft>
              <a:buSzPts val="1500"/>
              <a:buNone/>
              <a:defRPr sz="1900" b="0" i="0" u="none" strike="noStrike" cap="none"/>
            </a:lvl1pPr>
            <a:lvl2pPr marL="914400" marR="0" lvl="1" indent="-228600" algn="l" rtl="0">
              <a:lnSpc>
                <a:spcPct val="100000"/>
              </a:lnSpc>
              <a:spcBef>
                <a:spcPts val="0"/>
              </a:spcBef>
              <a:spcAft>
                <a:spcPts val="0"/>
              </a:spcAft>
              <a:buSzPts val="1500"/>
              <a:buNone/>
              <a:defRPr sz="1900" b="0" i="0" u="none" strike="noStrike" cap="none"/>
            </a:lvl2pPr>
            <a:lvl3pPr marL="1371600" marR="0" lvl="2" indent="-228600" algn="l" rtl="0">
              <a:lnSpc>
                <a:spcPct val="100000"/>
              </a:lnSpc>
              <a:spcBef>
                <a:spcPts val="0"/>
              </a:spcBef>
              <a:spcAft>
                <a:spcPts val="0"/>
              </a:spcAft>
              <a:buSzPts val="1500"/>
              <a:buNone/>
              <a:defRPr sz="1900" b="0" i="0" u="none" strike="noStrike" cap="none"/>
            </a:lvl3pPr>
            <a:lvl4pPr marL="1828800" marR="0" lvl="3" indent="-228600" algn="l" rtl="0">
              <a:lnSpc>
                <a:spcPct val="100000"/>
              </a:lnSpc>
              <a:spcBef>
                <a:spcPts val="0"/>
              </a:spcBef>
              <a:spcAft>
                <a:spcPts val="0"/>
              </a:spcAft>
              <a:buSzPts val="1500"/>
              <a:buNone/>
              <a:defRPr sz="1900" b="0" i="0" u="none" strike="noStrike" cap="none"/>
            </a:lvl4pPr>
            <a:lvl5pPr marL="2286000" marR="0" lvl="4" indent="-228600" algn="l" rtl="0">
              <a:lnSpc>
                <a:spcPct val="100000"/>
              </a:lnSpc>
              <a:spcBef>
                <a:spcPts val="0"/>
              </a:spcBef>
              <a:spcAft>
                <a:spcPts val="0"/>
              </a:spcAft>
              <a:buSzPts val="1500"/>
              <a:buNone/>
              <a:defRPr sz="1900" b="0" i="0" u="none" strike="noStrike" cap="none"/>
            </a:lvl5pPr>
            <a:lvl6pPr marL="2743200" marR="0" lvl="5" indent="-228600" algn="l" rtl="0">
              <a:lnSpc>
                <a:spcPct val="100000"/>
              </a:lnSpc>
              <a:spcBef>
                <a:spcPts val="0"/>
              </a:spcBef>
              <a:spcAft>
                <a:spcPts val="0"/>
              </a:spcAft>
              <a:buSzPts val="1500"/>
              <a:buNone/>
              <a:defRPr sz="1900" b="0" i="0" u="none" strike="noStrike" cap="none"/>
            </a:lvl6pPr>
            <a:lvl7pPr marL="3200400" marR="0" lvl="6" indent="-228600" algn="l" rtl="0">
              <a:lnSpc>
                <a:spcPct val="100000"/>
              </a:lnSpc>
              <a:spcBef>
                <a:spcPts val="0"/>
              </a:spcBef>
              <a:spcAft>
                <a:spcPts val="0"/>
              </a:spcAft>
              <a:buSzPts val="1500"/>
              <a:buNone/>
              <a:defRPr sz="1900" b="0" i="0" u="none" strike="noStrike" cap="none"/>
            </a:lvl7pPr>
            <a:lvl8pPr marL="3657600" marR="0" lvl="7" indent="-228600" algn="l" rtl="0">
              <a:lnSpc>
                <a:spcPct val="100000"/>
              </a:lnSpc>
              <a:spcBef>
                <a:spcPts val="0"/>
              </a:spcBef>
              <a:spcAft>
                <a:spcPts val="0"/>
              </a:spcAft>
              <a:buSzPts val="1500"/>
              <a:buNone/>
              <a:defRPr sz="1900" b="0" i="0" u="none" strike="noStrike" cap="none"/>
            </a:lvl8pPr>
            <a:lvl9pPr marL="4114800" marR="0" lvl="8" indent="-228600" algn="l" rtl="0">
              <a:lnSpc>
                <a:spcPct val="100000"/>
              </a:lnSpc>
              <a:spcBef>
                <a:spcPts val="0"/>
              </a:spcBef>
              <a:spcAft>
                <a:spcPts val="0"/>
              </a:spcAft>
              <a:buSzPts val="1500"/>
              <a:buNone/>
              <a:defRPr sz="1900" b="0" i="0" u="none" strike="noStrike" cap="none"/>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23"/>
        <p:cNvGrpSpPr/>
        <p:nvPr/>
      </p:nvGrpSpPr>
      <p:grpSpPr>
        <a:xfrm>
          <a:off x="0" y="0"/>
          <a:ext cx="0" cy="0"/>
          <a:chOff x="0" y="0"/>
          <a:chExt cx="0" cy="0"/>
        </a:xfrm>
      </p:grpSpPr>
      <p:sp>
        <p:nvSpPr>
          <p:cNvPr id="224" name="Google Shape;224;p48"/>
          <p:cNvSpPr txBox="1">
            <a:spLocks noGrp="1"/>
          </p:cNvSpPr>
          <p:nvPr>
            <p:ph type="title"/>
          </p:nvPr>
        </p:nvSpPr>
        <p:spPr>
          <a:xfrm>
            <a:off x="310107" y="506038"/>
            <a:ext cx="8508900" cy="1961100"/>
          </a:xfrm>
          <a:prstGeom prst="rect">
            <a:avLst/>
          </a:prstGeom>
          <a:noFill/>
          <a:ln>
            <a:noFill/>
          </a:ln>
        </p:spPr>
        <p:txBody>
          <a:bodyPr spcFirstLastPara="1" wrap="square" lIns="96750" tIns="96750" rIns="96750" bIns="96750" anchor="ctr" anchorCtr="1">
            <a:noAutofit/>
          </a:bodyPr>
          <a:lstStyle>
            <a:lvl1pPr marR="0" lvl="0" algn="l" rtl="0">
              <a:lnSpc>
                <a:spcPct val="100000"/>
              </a:lnSpc>
              <a:spcBef>
                <a:spcPts val="0"/>
              </a:spcBef>
              <a:spcAft>
                <a:spcPts val="0"/>
              </a:spcAft>
              <a:buSzPts val="1500"/>
              <a:buNone/>
              <a:defRPr sz="1900" b="0" i="0" u="none" strike="noStrike" cap="none"/>
            </a:lvl1pPr>
            <a:lvl2pPr marR="0" lvl="1" algn="l" rtl="0">
              <a:lnSpc>
                <a:spcPct val="100000"/>
              </a:lnSpc>
              <a:spcBef>
                <a:spcPts val="0"/>
              </a:spcBef>
              <a:spcAft>
                <a:spcPts val="0"/>
              </a:spcAft>
              <a:buSzPts val="1500"/>
              <a:buNone/>
              <a:defRPr sz="1900" b="0" i="0" u="none" strike="noStrike" cap="none"/>
            </a:lvl2pPr>
            <a:lvl3pPr marR="0" lvl="2" algn="l" rtl="0">
              <a:lnSpc>
                <a:spcPct val="100000"/>
              </a:lnSpc>
              <a:spcBef>
                <a:spcPts val="0"/>
              </a:spcBef>
              <a:spcAft>
                <a:spcPts val="0"/>
              </a:spcAft>
              <a:buSzPts val="1500"/>
              <a:buNone/>
              <a:defRPr sz="1900" b="0" i="0" u="none" strike="noStrike" cap="none"/>
            </a:lvl3pPr>
            <a:lvl4pPr marR="0" lvl="3" algn="l" rtl="0">
              <a:lnSpc>
                <a:spcPct val="100000"/>
              </a:lnSpc>
              <a:spcBef>
                <a:spcPts val="0"/>
              </a:spcBef>
              <a:spcAft>
                <a:spcPts val="0"/>
              </a:spcAft>
              <a:buSzPts val="1500"/>
              <a:buNone/>
              <a:defRPr sz="1900" b="0" i="0" u="none" strike="noStrike" cap="none"/>
            </a:lvl4pPr>
            <a:lvl5pPr marR="0" lvl="4" algn="l" rtl="0">
              <a:lnSpc>
                <a:spcPct val="100000"/>
              </a:lnSpc>
              <a:spcBef>
                <a:spcPts val="0"/>
              </a:spcBef>
              <a:spcAft>
                <a:spcPts val="0"/>
              </a:spcAft>
              <a:buSzPts val="1500"/>
              <a:buNone/>
              <a:defRPr sz="1900" b="0" i="0" u="none" strike="noStrike" cap="none"/>
            </a:lvl5pPr>
            <a:lvl6pPr marR="0" lvl="5" algn="l" rtl="0">
              <a:lnSpc>
                <a:spcPct val="100000"/>
              </a:lnSpc>
              <a:spcBef>
                <a:spcPts val="0"/>
              </a:spcBef>
              <a:spcAft>
                <a:spcPts val="0"/>
              </a:spcAft>
              <a:buSzPts val="1500"/>
              <a:buNone/>
              <a:defRPr sz="1900" b="0" i="0" u="none" strike="noStrike" cap="none"/>
            </a:lvl6pPr>
            <a:lvl7pPr marR="0" lvl="6" algn="l" rtl="0">
              <a:lnSpc>
                <a:spcPct val="100000"/>
              </a:lnSpc>
              <a:spcBef>
                <a:spcPts val="0"/>
              </a:spcBef>
              <a:spcAft>
                <a:spcPts val="0"/>
              </a:spcAft>
              <a:buSzPts val="1500"/>
              <a:buNone/>
              <a:defRPr sz="1900" b="0" i="0" u="none" strike="noStrike" cap="none"/>
            </a:lvl7pPr>
            <a:lvl8pPr marR="0" lvl="7" algn="l" rtl="0">
              <a:lnSpc>
                <a:spcPct val="100000"/>
              </a:lnSpc>
              <a:spcBef>
                <a:spcPts val="0"/>
              </a:spcBef>
              <a:spcAft>
                <a:spcPts val="0"/>
              </a:spcAft>
              <a:buSzPts val="1500"/>
              <a:buNone/>
              <a:defRPr sz="1900" b="0" i="0" u="none" strike="noStrike" cap="none"/>
            </a:lvl8pPr>
            <a:lvl9pPr marR="0" lvl="8" algn="l" rtl="0">
              <a:lnSpc>
                <a:spcPct val="100000"/>
              </a:lnSpc>
              <a:spcBef>
                <a:spcPts val="0"/>
              </a:spcBef>
              <a:spcAft>
                <a:spcPts val="0"/>
              </a:spcAft>
              <a:buSzPts val="1500"/>
              <a:buNone/>
              <a:defRPr sz="1900" b="0" i="0" u="none" strike="noStrike" cap="none"/>
            </a:lvl9pPr>
          </a:lstStyle>
          <a:p>
            <a:endParaRPr/>
          </a:p>
        </p:txBody>
      </p:sp>
      <p:sp>
        <p:nvSpPr>
          <p:cNvPr id="225" name="Google Shape;225;p48"/>
          <p:cNvSpPr txBox="1">
            <a:spLocks noGrp="1"/>
          </p:cNvSpPr>
          <p:nvPr>
            <p:ph type="body" idx="1"/>
          </p:nvPr>
        </p:nvSpPr>
        <p:spPr>
          <a:xfrm>
            <a:off x="390491" y="2805693"/>
            <a:ext cx="4078200" cy="1422900"/>
          </a:xfrm>
          <a:prstGeom prst="rect">
            <a:avLst/>
          </a:prstGeom>
          <a:noFill/>
          <a:ln>
            <a:noFill/>
          </a:ln>
        </p:spPr>
        <p:txBody>
          <a:bodyPr spcFirstLastPara="1" wrap="square" lIns="96750" tIns="96750" rIns="96750" bIns="96750" anchor="t" anchorCtr="0">
            <a:noAutofit/>
          </a:bodyPr>
          <a:lstStyle>
            <a:lvl1pPr marL="457200" marR="0" lvl="0" indent="-228600" algn="l" rtl="0">
              <a:lnSpc>
                <a:spcPct val="100000"/>
              </a:lnSpc>
              <a:spcBef>
                <a:spcPts val="0"/>
              </a:spcBef>
              <a:spcAft>
                <a:spcPts val="0"/>
              </a:spcAft>
              <a:buSzPts val="1500"/>
              <a:buNone/>
              <a:defRPr sz="1900" b="0" i="0" u="none" strike="noStrike" cap="none"/>
            </a:lvl1pPr>
            <a:lvl2pPr marL="914400" marR="0" lvl="1" indent="-228600" algn="l" rtl="0">
              <a:lnSpc>
                <a:spcPct val="100000"/>
              </a:lnSpc>
              <a:spcBef>
                <a:spcPts val="0"/>
              </a:spcBef>
              <a:spcAft>
                <a:spcPts val="0"/>
              </a:spcAft>
              <a:buSzPts val="1500"/>
              <a:buNone/>
              <a:defRPr sz="1900" b="0" i="0" u="none" strike="noStrike" cap="none"/>
            </a:lvl2pPr>
            <a:lvl3pPr marL="1371600" marR="0" lvl="2" indent="-228600" algn="l" rtl="0">
              <a:lnSpc>
                <a:spcPct val="100000"/>
              </a:lnSpc>
              <a:spcBef>
                <a:spcPts val="0"/>
              </a:spcBef>
              <a:spcAft>
                <a:spcPts val="0"/>
              </a:spcAft>
              <a:buSzPts val="1500"/>
              <a:buNone/>
              <a:defRPr sz="1900" b="0" i="0" u="none" strike="noStrike" cap="none"/>
            </a:lvl3pPr>
            <a:lvl4pPr marL="1828800" marR="0" lvl="3" indent="-228600" algn="l" rtl="0">
              <a:lnSpc>
                <a:spcPct val="100000"/>
              </a:lnSpc>
              <a:spcBef>
                <a:spcPts val="0"/>
              </a:spcBef>
              <a:spcAft>
                <a:spcPts val="0"/>
              </a:spcAft>
              <a:buSzPts val="1500"/>
              <a:buNone/>
              <a:defRPr sz="1900" b="0" i="0" u="none" strike="noStrike" cap="none"/>
            </a:lvl4pPr>
            <a:lvl5pPr marL="2286000" marR="0" lvl="4" indent="-228600" algn="l" rtl="0">
              <a:lnSpc>
                <a:spcPct val="100000"/>
              </a:lnSpc>
              <a:spcBef>
                <a:spcPts val="0"/>
              </a:spcBef>
              <a:spcAft>
                <a:spcPts val="0"/>
              </a:spcAft>
              <a:buSzPts val="1500"/>
              <a:buNone/>
              <a:defRPr sz="1900" b="0" i="0" u="none" strike="noStrike" cap="none"/>
            </a:lvl5pPr>
            <a:lvl6pPr marL="2743200" marR="0" lvl="5" indent="-228600" algn="l" rtl="0">
              <a:lnSpc>
                <a:spcPct val="100000"/>
              </a:lnSpc>
              <a:spcBef>
                <a:spcPts val="0"/>
              </a:spcBef>
              <a:spcAft>
                <a:spcPts val="0"/>
              </a:spcAft>
              <a:buSzPts val="1500"/>
              <a:buNone/>
              <a:defRPr sz="1900" b="0" i="0" u="none" strike="noStrike" cap="none"/>
            </a:lvl6pPr>
            <a:lvl7pPr marL="3200400" marR="0" lvl="6" indent="-228600" algn="l" rtl="0">
              <a:lnSpc>
                <a:spcPct val="100000"/>
              </a:lnSpc>
              <a:spcBef>
                <a:spcPts val="0"/>
              </a:spcBef>
              <a:spcAft>
                <a:spcPts val="0"/>
              </a:spcAft>
              <a:buSzPts val="1500"/>
              <a:buNone/>
              <a:defRPr sz="1900" b="0" i="0" u="none" strike="noStrike" cap="none"/>
            </a:lvl7pPr>
            <a:lvl8pPr marL="3657600" marR="0" lvl="7" indent="-228600" algn="l" rtl="0">
              <a:lnSpc>
                <a:spcPct val="100000"/>
              </a:lnSpc>
              <a:spcBef>
                <a:spcPts val="0"/>
              </a:spcBef>
              <a:spcAft>
                <a:spcPts val="0"/>
              </a:spcAft>
              <a:buSzPts val="1500"/>
              <a:buNone/>
              <a:defRPr sz="1900" b="0" i="0" u="none" strike="noStrike" cap="none"/>
            </a:lvl8pPr>
            <a:lvl9pPr marL="4114800" marR="0" lvl="8" indent="-228600" algn="l" rtl="0">
              <a:lnSpc>
                <a:spcPct val="100000"/>
              </a:lnSpc>
              <a:spcBef>
                <a:spcPts val="0"/>
              </a:spcBef>
              <a:spcAft>
                <a:spcPts val="0"/>
              </a:spcAft>
              <a:buSzPts val="1500"/>
              <a:buNone/>
              <a:defRPr sz="1900" b="0" i="0" u="none" strike="noStrike" cap="none"/>
            </a:lvl9pPr>
          </a:lstStyle>
          <a:p>
            <a:endParaRPr/>
          </a:p>
        </p:txBody>
      </p:sp>
      <p:sp>
        <p:nvSpPr>
          <p:cNvPr id="226" name="Google Shape;226;p48"/>
          <p:cNvSpPr txBox="1">
            <a:spLocks noGrp="1"/>
          </p:cNvSpPr>
          <p:nvPr>
            <p:ph type="body" idx="2"/>
          </p:nvPr>
        </p:nvSpPr>
        <p:spPr>
          <a:xfrm>
            <a:off x="4672941" y="2805693"/>
            <a:ext cx="4078200" cy="1422900"/>
          </a:xfrm>
          <a:prstGeom prst="rect">
            <a:avLst/>
          </a:prstGeom>
          <a:noFill/>
          <a:ln>
            <a:noFill/>
          </a:ln>
        </p:spPr>
        <p:txBody>
          <a:bodyPr spcFirstLastPara="1" wrap="square" lIns="96750" tIns="96750" rIns="96750" bIns="96750" anchor="t" anchorCtr="0">
            <a:noAutofit/>
          </a:bodyPr>
          <a:lstStyle>
            <a:lvl1pPr marL="457200" marR="0" lvl="0" indent="-228600" algn="l" rtl="0">
              <a:lnSpc>
                <a:spcPct val="100000"/>
              </a:lnSpc>
              <a:spcBef>
                <a:spcPts val="0"/>
              </a:spcBef>
              <a:spcAft>
                <a:spcPts val="0"/>
              </a:spcAft>
              <a:buSzPts val="1500"/>
              <a:buNone/>
              <a:defRPr sz="1900" b="0" i="0" u="none" strike="noStrike" cap="none"/>
            </a:lvl1pPr>
            <a:lvl2pPr marL="914400" marR="0" lvl="1" indent="-228600" algn="l" rtl="0">
              <a:lnSpc>
                <a:spcPct val="100000"/>
              </a:lnSpc>
              <a:spcBef>
                <a:spcPts val="0"/>
              </a:spcBef>
              <a:spcAft>
                <a:spcPts val="0"/>
              </a:spcAft>
              <a:buSzPts val="1500"/>
              <a:buNone/>
              <a:defRPr sz="1900" b="0" i="0" u="none" strike="noStrike" cap="none"/>
            </a:lvl2pPr>
            <a:lvl3pPr marL="1371600" marR="0" lvl="2" indent="-228600" algn="l" rtl="0">
              <a:lnSpc>
                <a:spcPct val="100000"/>
              </a:lnSpc>
              <a:spcBef>
                <a:spcPts val="0"/>
              </a:spcBef>
              <a:spcAft>
                <a:spcPts val="0"/>
              </a:spcAft>
              <a:buSzPts val="1500"/>
              <a:buNone/>
              <a:defRPr sz="1900" b="0" i="0" u="none" strike="noStrike" cap="none"/>
            </a:lvl3pPr>
            <a:lvl4pPr marL="1828800" marR="0" lvl="3" indent="-228600" algn="l" rtl="0">
              <a:lnSpc>
                <a:spcPct val="100000"/>
              </a:lnSpc>
              <a:spcBef>
                <a:spcPts val="0"/>
              </a:spcBef>
              <a:spcAft>
                <a:spcPts val="0"/>
              </a:spcAft>
              <a:buSzPts val="1500"/>
              <a:buNone/>
              <a:defRPr sz="1900" b="0" i="0" u="none" strike="noStrike" cap="none"/>
            </a:lvl4pPr>
            <a:lvl5pPr marL="2286000" marR="0" lvl="4" indent="-228600" algn="l" rtl="0">
              <a:lnSpc>
                <a:spcPct val="100000"/>
              </a:lnSpc>
              <a:spcBef>
                <a:spcPts val="0"/>
              </a:spcBef>
              <a:spcAft>
                <a:spcPts val="0"/>
              </a:spcAft>
              <a:buSzPts val="1500"/>
              <a:buNone/>
              <a:defRPr sz="1900" b="0" i="0" u="none" strike="noStrike" cap="none"/>
            </a:lvl5pPr>
            <a:lvl6pPr marL="2743200" marR="0" lvl="5" indent="-228600" algn="l" rtl="0">
              <a:lnSpc>
                <a:spcPct val="100000"/>
              </a:lnSpc>
              <a:spcBef>
                <a:spcPts val="0"/>
              </a:spcBef>
              <a:spcAft>
                <a:spcPts val="0"/>
              </a:spcAft>
              <a:buSzPts val="1500"/>
              <a:buNone/>
              <a:defRPr sz="1900" b="0" i="0" u="none" strike="noStrike" cap="none"/>
            </a:lvl6pPr>
            <a:lvl7pPr marL="3200400" marR="0" lvl="6" indent="-228600" algn="l" rtl="0">
              <a:lnSpc>
                <a:spcPct val="100000"/>
              </a:lnSpc>
              <a:spcBef>
                <a:spcPts val="0"/>
              </a:spcBef>
              <a:spcAft>
                <a:spcPts val="0"/>
              </a:spcAft>
              <a:buSzPts val="1500"/>
              <a:buNone/>
              <a:defRPr sz="1900" b="0" i="0" u="none" strike="noStrike" cap="none"/>
            </a:lvl7pPr>
            <a:lvl8pPr marL="3657600" marR="0" lvl="7" indent="-228600" algn="l" rtl="0">
              <a:lnSpc>
                <a:spcPct val="100000"/>
              </a:lnSpc>
              <a:spcBef>
                <a:spcPts val="0"/>
              </a:spcBef>
              <a:spcAft>
                <a:spcPts val="0"/>
              </a:spcAft>
              <a:buSzPts val="1500"/>
              <a:buNone/>
              <a:defRPr sz="1900" b="0" i="0" u="none" strike="noStrike" cap="none"/>
            </a:lvl8pPr>
            <a:lvl9pPr marL="4114800" marR="0" lvl="8" indent="-228600" algn="l" rtl="0">
              <a:lnSpc>
                <a:spcPct val="100000"/>
              </a:lnSpc>
              <a:spcBef>
                <a:spcPts val="0"/>
              </a:spcBef>
              <a:spcAft>
                <a:spcPts val="0"/>
              </a:spcAft>
              <a:buSzPts val="1500"/>
              <a:buNone/>
              <a:defRPr sz="1900" b="0" i="0" u="none" strike="noStrike" cap="none"/>
            </a:lvl9pPr>
          </a:lstStyle>
          <a:p>
            <a:endParaRPr/>
          </a:p>
        </p:txBody>
      </p:sp>
      <p:sp>
        <p:nvSpPr>
          <p:cNvPr id="227" name="Google Shape;227;p48"/>
          <p:cNvSpPr txBox="1">
            <a:spLocks noGrp="1"/>
          </p:cNvSpPr>
          <p:nvPr>
            <p:ph type="body" idx="3"/>
          </p:nvPr>
        </p:nvSpPr>
        <p:spPr>
          <a:xfrm>
            <a:off x="390491" y="4364199"/>
            <a:ext cx="8357100" cy="1422900"/>
          </a:xfrm>
          <a:prstGeom prst="rect">
            <a:avLst/>
          </a:prstGeom>
          <a:noFill/>
          <a:ln>
            <a:noFill/>
          </a:ln>
        </p:spPr>
        <p:txBody>
          <a:bodyPr spcFirstLastPara="1" wrap="square" lIns="96750" tIns="96750" rIns="96750" bIns="96750" anchor="t" anchorCtr="0">
            <a:noAutofit/>
          </a:bodyPr>
          <a:lstStyle>
            <a:lvl1pPr marL="457200" marR="0" lvl="0" indent="-228600" algn="l" rtl="0">
              <a:lnSpc>
                <a:spcPct val="100000"/>
              </a:lnSpc>
              <a:spcBef>
                <a:spcPts val="0"/>
              </a:spcBef>
              <a:spcAft>
                <a:spcPts val="0"/>
              </a:spcAft>
              <a:buSzPts val="1500"/>
              <a:buNone/>
              <a:defRPr sz="1900" b="0" i="0" u="none" strike="noStrike" cap="none"/>
            </a:lvl1pPr>
            <a:lvl2pPr marL="914400" marR="0" lvl="1" indent="-228600" algn="l" rtl="0">
              <a:lnSpc>
                <a:spcPct val="100000"/>
              </a:lnSpc>
              <a:spcBef>
                <a:spcPts val="0"/>
              </a:spcBef>
              <a:spcAft>
                <a:spcPts val="0"/>
              </a:spcAft>
              <a:buSzPts val="1500"/>
              <a:buNone/>
              <a:defRPr sz="1900" b="0" i="0" u="none" strike="noStrike" cap="none"/>
            </a:lvl2pPr>
            <a:lvl3pPr marL="1371600" marR="0" lvl="2" indent="-228600" algn="l" rtl="0">
              <a:lnSpc>
                <a:spcPct val="100000"/>
              </a:lnSpc>
              <a:spcBef>
                <a:spcPts val="0"/>
              </a:spcBef>
              <a:spcAft>
                <a:spcPts val="0"/>
              </a:spcAft>
              <a:buSzPts val="1500"/>
              <a:buNone/>
              <a:defRPr sz="1900" b="0" i="0" u="none" strike="noStrike" cap="none"/>
            </a:lvl3pPr>
            <a:lvl4pPr marL="1828800" marR="0" lvl="3" indent="-228600" algn="l" rtl="0">
              <a:lnSpc>
                <a:spcPct val="100000"/>
              </a:lnSpc>
              <a:spcBef>
                <a:spcPts val="0"/>
              </a:spcBef>
              <a:spcAft>
                <a:spcPts val="0"/>
              </a:spcAft>
              <a:buSzPts val="1500"/>
              <a:buNone/>
              <a:defRPr sz="1900" b="0" i="0" u="none" strike="noStrike" cap="none"/>
            </a:lvl4pPr>
            <a:lvl5pPr marL="2286000" marR="0" lvl="4" indent="-228600" algn="l" rtl="0">
              <a:lnSpc>
                <a:spcPct val="100000"/>
              </a:lnSpc>
              <a:spcBef>
                <a:spcPts val="0"/>
              </a:spcBef>
              <a:spcAft>
                <a:spcPts val="0"/>
              </a:spcAft>
              <a:buSzPts val="1500"/>
              <a:buNone/>
              <a:defRPr sz="1900" b="0" i="0" u="none" strike="noStrike" cap="none"/>
            </a:lvl5pPr>
            <a:lvl6pPr marL="2743200" marR="0" lvl="5" indent="-228600" algn="l" rtl="0">
              <a:lnSpc>
                <a:spcPct val="100000"/>
              </a:lnSpc>
              <a:spcBef>
                <a:spcPts val="0"/>
              </a:spcBef>
              <a:spcAft>
                <a:spcPts val="0"/>
              </a:spcAft>
              <a:buSzPts val="1500"/>
              <a:buNone/>
              <a:defRPr sz="1900" b="0" i="0" u="none" strike="noStrike" cap="none"/>
            </a:lvl6pPr>
            <a:lvl7pPr marL="3200400" marR="0" lvl="6" indent="-228600" algn="l" rtl="0">
              <a:lnSpc>
                <a:spcPct val="100000"/>
              </a:lnSpc>
              <a:spcBef>
                <a:spcPts val="0"/>
              </a:spcBef>
              <a:spcAft>
                <a:spcPts val="0"/>
              </a:spcAft>
              <a:buSzPts val="1500"/>
              <a:buNone/>
              <a:defRPr sz="1900" b="0" i="0" u="none" strike="noStrike" cap="none"/>
            </a:lvl7pPr>
            <a:lvl8pPr marL="3657600" marR="0" lvl="7" indent="-228600" algn="l" rtl="0">
              <a:lnSpc>
                <a:spcPct val="100000"/>
              </a:lnSpc>
              <a:spcBef>
                <a:spcPts val="0"/>
              </a:spcBef>
              <a:spcAft>
                <a:spcPts val="0"/>
              </a:spcAft>
              <a:buSzPts val="1500"/>
              <a:buNone/>
              <a:defRPr sz="1900" b="0" i="0" u="none" strike="noStrike" cap="none"/>
            </a:lvl8pPr>
            <a:lvl9pPr marL="4114800" marR="0" lvl="8" indent="-228600" algn="l" rtl="0">
              <a:lnSpc>
                <a:spcPct val="100000"/>
              </a:lnSpc>
              <a:spcBef>
                <a:spcPts val="0"/>
              </a:spcBef>
              <a:spcAft>
                <a:spcPts val="0"/>
              </a:spcAft>
              <a:buSzPts val="1500"/>
              <a:buNone/>
              <a:defRPr sz="1900" b="0" i="0" u="none" strike="noStrike" cap="none"/>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28"/>
        <p:cNvGrpSpPr/>
        <p:nvPr/>
      </p:nvGrpSpPr>
      <p:grpSpPr>
        <a:xfrm>
          <a:off x="0" y="0"/>
          <a:ext cx="0" cy="0"/>
          <a:chOff x="0" y="0"/>
          <a:chExt cx="0" cy="0"/>
        </a:xfrm>
      </p:grpSpPr>
      <p:sp>
        <p:nvSpPr>
          <p:cNvPr id="229" name="Google Shape;229;p49"/>
          <p:cNvSpPr txBox="1">
            <a:spLocks noGrp="1"/>
          </p:cNvSpPr>
          <p:nvPr>
            <p:ph type="title"/>
          </p:nvPr>
        </p:nvSpPr>
        <p:spPr>
          <a:xfrm>
            <a:off x="310107" y="506038"/>
            <a:ext cx="8508900" cy="1961100"/>
          </a:xfrm>
          <a:prstGeom prst="rect">
            <a:avLst/>
          </a:prstGeom>
          <a:noFill/>
          <a:ln>
            <a:noFill/>
          </a:ln>
        </p:spPr>
        <p:txBody>
          <a:bodyPr spcFirstLastPara="1" wrap="square" lIns="96750" tIns="96750" rIns="96750" bIns="96750" anchor="ctr" anchorCtr="1">
            <a:noAutofit/>
          </a:bodyPr>
          <a:lstStyle>
            <a:lvl1pPr marR="0" lvl="0" algn="l" rtl="0">
              <a:lnSpc>
                <a:spcPct val="100000"/>
              </a:lnSpc>
              <a:spcBef>
                <a:spcPts val="0"/>
              </a:spcBef>
              <a:spcAft>
                <a:spcPts val="0"/>
              </a:spcAft>
              <a:buSzPts val="1500"/>
              <a:buNone/>
              <a:defRPr sz="1900" b="0" i="0" u="none" strike="noStrike" cap="none"/>
            </a:lvl1pPr>
            <a:lvl2pPr marR="0" lvl="1" algn="l" rtl="0">
              <a:lnSpc>
                <a:spcPct val="100000"/>
              </a:lnSpc>
              <a:spcBef>
                <a:spcPts val="0"/>
              </a:spcBef>
              <a:spcAft>
                <a:spcPts val="0"/>
              </a:spcAft>
              <a:buSzPts val="1500"/>
              <a:buNone/>
              <a:defRPr sz="1900" b="0" i="0" u="none" strike="noStrike" cap="none"/>
            </a:lvl2pPr>
            <a:lvl3pPr marR="0" lvl="2" algn="l" rtl="0">
              <a:lnSpc>
                <a:spcPct val="100000"/>
              </a:lnSpc>
              <a:spcBef>
                <a:spcPts val="0"/>
              </a:spcBef>
              <a:spcAft>
                <a:spcPts val="0"/>
              </a:spcAft>
              <a:buSzPts val="1500"/>
              <a:buNone/>
              <a:defRPr sz="1900" b="0" i="0" u="none" strike="noStrike" cap="none"/>
            </a:lvl3pPr>
            <a:lvl4pPr marR="0" lvl="3" algn="l" rtl="0">
              <a:lnSpc>
                <a:spcPct val="100000"/>
              </a:lnSpc>
              <a:spcBef>
                <a:spcPts val="0"/>
              </a:spcBef>
              <a:spcAft>
                <a:spcPts val="0"/>
              </a:spcAft>
              <a:buSzPts val="1500"/>
              <a:buNone/>
              <a:defRPr sz="1900" b="0" i="0" u="none" strike="noStrike" cap="none"/>
            </a:lvl4pPr>
            <a:lvl5pPr marR="0" lvl="4" algn="l" rtl="0">
              <a:lnSpc>
                <a:spcPct val="100000"/>
              </a:lnSpc>
              <a:spcBef>
                <a:spcPts val="0"/>
              </a:spcBef>
              <a:spcAft>
                <a:spcPts val="0"/>
              </a:spcAft>
              <a:buSzPts val="1500"/>
              <a:buNone/>
              <a:defRPr sz="1900" b="0" i="0" u="none" strike="noStrike" cap="none"/>
            </a:lvl5pPr>
            <a:lvl6pPr marR="0" lvl="5" algn="l" rtl="0">
              <a:lnSpc>
                <a:spcPct val="100000"/>
              </a:lnSpc>
              <a:spcBef>
                <a:spcPts val="0"/>
              </a:spcBef>
              <a:spcAft>
                <a:spcPts val="0"/>
              </a:spcAft>
              <a:buSzPts val="1500"/>
              <a:buNone/>
              <a:defRPr sz="1900" b="0" i="0" u="none" strike="noStrike" cap="none"/>
            </a:lvl6pPr>
            <a:lvl7pPr marR="0" lvl="6" algn="l" rtl="0">
              <a:lnSpc>
                <a:spcPct val="100000"/>
              </a:lnSpc>
              <a:spcBef>
                <a:spcPts val="0"/>
              </a:spcBef>
              <a:spcAft>
                <a:spcPts val="0"/>
              </a:spcAft>
              <a:buSzPts val="1500"/>
              <a:buNone/>
              <a:defRPr sz="1900" b="0" i="0" u="none" strike="noStrike" cap="none"/>
            </a:lvl7pPr>
            <a:lvl8pPr marR="0" lvl="7" algn="l" rtl="0">
              <a:lnSpc>
                <a:spcPct val="100000"/>
              </a:lnSpc>
              <a:spcBef>
                <a:spcPts val="0"/>
              </a:spcBef>
              <a:spcAft>
                <a:spcPts val="0"/>
              </a:spcAft>
              <a:buSzPts val="1500"/>
              <a:buNone/>
              <a:defRPr sz="1900" b="0" i="0" u="none" strike="noStrike" cap="none"/>
            </a:lvl8pPr>
            <a:lvl9pPr marR="0" lvl="8" algn="l" rtl="0">
              <a:lnSpc>
                <a:spcPct val="100000"/>
              </a:lnSpc>
              <a:spcBef>
                <a:spcPts val="0"/>
              </a:spcBef>
              <a:spcAft>
                <a:spcPts val="0"/>
              </a:spcAft>
              <a:buSzPts val="1500"/>
              <a:buNone/>
              <a:defRPr sz="1900" b="0" i="0" u="none" strike="noStrike" cap="none"/>
            </a:lvl9pPr>
          </a:lstStyle>
          <a:p>
            <a:endParaRPr/>
          </a:p>
        </p:txBody>
      </p:sp>
      <p:sp>
        <p:nvSpPr>
          <p:cNvPr id="230" name="Google Shape;230;p49"/>
          <p:cNvSpPr txBox="1">
            <a:spLocks noGrp="1"/>
          </p:cNvSpPr>
          <p:nvPr>
            <p:ph type="body" idx="1"/>
          </p:nvPr>
        </p:nvSpPr>
        <p:spPr>
          <a:xfrm>
            <a:off x="390491" y="2805693"/>
            <a:ext cx="8357100" cy="1422900"/>
          </a:xfrm>
          <a:prstGeom prst="rect">
            <a:avLst/>
          </a:prstGeom>
          <a:noFill/>
          <a:ln>
            <a:noFill/>
          </a:ln>
        </p:spPr>
        <p:txBody>
          <a:bodyPr spcFirstLastPara="1" wrap="square" lIns="96750" tIns="96750" rIns="96750" bIns="96750" anchor="t" anchorCtr="0">
            <a:noAutofit/>
          </a:bodyPr>
          <a:lstStyle>
            <a:lvl1pPr marL="457200" marR="0" lvl="0" indent="-228600" algn="l" rtl="0">
              <a:lnSpc>
                <a:spcPct val="100000"/>
              </a:lnSpc>
              <a:spcBef>
                <a:spcPts val="0"/>
              </a:spcBef>
              <a:spcAft>
                <a:spcPts val="0"/>
              </a:spcAft>
              <a:buSzPts val="1500"/>
              <a:buNone/>
              <a:defRPr sz="1900" b="0" i="0" u="none" strike="noStrike" cap="none"/>
            </a:lvl1pPr>
            <a:lvl2pPr marL="914400" marR="0" lvl="1" indent="-228600" algn="l" rtl="0">
              <a:lnSpc>
                <a:spcPct val="100000"/>
              </a:lnSpc>
              <a:spcBef>
                <a:spcPts val="0"/>
              </a:spcBef>
              <a:spcAft>
                <a:spcPts val="0"/>
              </a:spcAft>
              <a:buSzPts val="1500"/>
              <a:buNone/>
              <a:defRPr sz="1900" b="0" i="0" u="none" strike="noStrike" cap="none"/>
            </a:lvl2pPr>
            <a:lvl3pPr marL="1371600" marR="0" lvl="2" indent="-228600" algn="l" rtl="0">
              <a:lnSpc>
                <a:spcPct val="100000"/>
              </a:lnSpc>
              <a:spcBef>
                <a:spcPts val="0"/>
              </a:spcBef>
              <a:spcAft>
                <a:spcPts val="0"/>
              </a:spcAft>
              <a:buSzPts val="1500"/>
              <a:buNone/>
              <a:defRPr sz="1900" b="0" i="0" u="none" strike="noStrike" cap="none"/>
            </a:lvl3pPr>
            <a:lvl4pPr marL="1828800" marR="0" lvl="3" indent="-228600" algn="l" rtl="0">
              <a:lnSpc>
                <a:spcPct val="100000"/>
              </a:lnSpc>
              <a:spcBef>
                <a:spcPts val="0"/>
              </a:spcBef>
              <a:spcAft>
                <a:spcPts val="0"/>
              </a:spcAft>
              <a:buSzPts val="1500"/>
              <a:buNone/>
              <a:defRPr sz="1900" b="0" i="0" u="none" strike="noStrike" cap="none"/>
            </a:lvl4pPr>
            <a:lvl5pPr marL="2286000" marR="0" lvl="4" indent="-228600" algn="l" rtl="0">
              <a:lnSpc>
                <a:spcPct val="100000"/>
              </a:lnSpc>
              <a:spcBef>
                <a:spcPts val="0"/>
              </a:spcBef>
              <a:spcAft>
                <a:spcPts val="0"/>
              </a:spcAft>
              <a:buSzPts val="1500"/>
              <a:buNone/>
              <a:defRPr sz="1900" b="0" i="0" u="none" strike="noStrike" cap="none"/>
            </a:lvl5pPr>
            <a:lvl6pPr marL="2743200" marR="0" lvl="5" indent="-228600" algn="l" rtl="0">
              <a:lnSpc>
                <a:spcPct val="100000"/>
              </a:lnSpc>
              <a:spcBef>
                <a:spcPts val="0"/>
              </a:spcBef>
              <a:spcAft>
                <a:spcPts val="0"/>
              </a:spcAft>
              <a:buSzPts val="1500"/>
              <a:buNone/>
              <a:defRPr sz="1900" b="0" i="0" u="none" strike="noStrike" cap="none"/>
            </a:lvl6pPr>
            <a:lvl7pPr marL="3200400" marR="0" lvl="6" indent="-228600" algn="l" rtl="0">
              <a:lnSpc>
                <a:spcPct val="100000"/>
              </a:lnSpc>
              <a:spcBef>
                <a:spcPts val="0"/>
              </a:spcBef>
              <a:spcAft>
                <a:spcPts val="0"/>
              </a:spcAft>
              <a:buSzPts val="1500"/>
              <a:buNone/>
              <a:defRPr sz="1900" b="0" i="0" u="none" strike="noStrike" cap="none"/>
            </a:lvl7pPr>
            <a:lvl8pPr marL="3657600" marR="0" lvl="7" indent="-228600" algn="l" rtl="0">
              <a:lnSpc>
                <a:spcPct val="100000"/>
              </a:lnSpc>
              <a:spcBef>
                <a:spcPts val="0"/>
              </a:spcBef>
              <a:spcAft>
                <a:spcPts val="0"/>
              </a:spcAft>
              <a:buSzPts val="1500"/>
              <a:buNone/>
              <a:defRPr sz="1900" b="0" i="0" u="none" strike="noStrike" cap="none"/>
            </a:lvl8pPr>
            <a:lvl9pPr marL="4114800" marR="0" lvl="8" indent="-228600" algn="l" rtl="0">
              <a:lnSpc>
                <a:spcPct val="100000"/>
              </a:lnSpc>
              <a:spcBef>
                <a:spcPts val="0"/>
              </a:spcBef>
              <a:spcAft>
                <a:spcPts val="0"/>
              </a:spcAft>
              <a:buSzPts val="1500"/>
              <a:buNone/>
              <a:defRPr sz="1900" b="0" i="0" u="none" strike="noStrike" cap="none"/>
            </a:lvl9pPr>
          </a:lstStyle>
          <a:p>
            <a:endParaRPr/>
          </a:p>
        </p:txBody>
      </p:sp>
      <p:sp>
        <p:nvSpPr>
          <p:cNvPr id="231" name="Google Shape;231;p49"/>
          <p:cNvSpPr txBox="1">
            <a:spLocks noGrp="1"/>
          </p:cNvSpPr>
          <p:nvPr>
            <p:ph type="body" idx="2"/>
          </p:nvPr>
        </p:nvSpPr>
        <p:spPr>
          <a:xfrm>
            <a:off x="390491" y="4364199"/>
            <a:ext cx="8357100" cy="1422900"/>
          </a:xfrm>
          <a:prstGeom prst="rect">
            <a:avLst/>
          </a:prstGeom>
          <a:noFill/>
          <a:ln>
            <a:noFill/>
          </a:ln>
        </p:spPr>
        <p:txBody>
          <a:bodyPr spcFirstLastPara="1" wrap="square" lIns="96750" tIns="96750" rIns="96750" bIns="96750" anchor="t" anchorCtr="0">
            <a:noAutofit/>
          </a:bodyPr>
          <a:lstStyle>
            <a:lvl1pPr marL="457200" marR="0" lvl="0" indent="-228600" algn="l" rtl="0">
              <a:lnSpc>
                <a:spcPct val="100000"/>
              </a:lnSpc>
              <a:spcBef>
                <a:spcPts val="0"/>
              </a:spcBef>
              <a:spcAft>
                <a:spcPts val="0"/>
              </a:spcAft>
              <a:buSzPts val="1500"/>
              <a:buNone/>
              <a:defRPr sz="1900" b="0" i="0" u="none" strike="noStrike" cap="none"/>
            </a:lvl1pPr>
            <a:lvl2pPr marL="914400" marR="0" lvl="1" indent="-228600" algn="l" rtl="0">
              <a:lnSpc>
                <a:spcPct val="100000"/>
              </a:lnSpc>
              <a:spcBef>
                <a:spcPts val="0"/>
              </a:spcBef>
              <a:spcAft>
                <a:spcPts val="0"/>
              </a:spcAft>
              <a:buSzPts val="1500"/>
              <a:buNone/>
              <a:defRPr sz="1900" b="0" i="0" u="none" strike="noStrike" cap="none"/>
            </a:lvl2pPr>
            <a:lvl3pPr marL="1371600" marR="0" lvl="2" indent="-228600" algn="l" rtl="0">
              <a:lnSpc>
                <a:spcPct val="100000"/>
              </a:lnSpc>
              <a:spcBef>
                <a:spcPts val="0"/>
              </a:spcBef>
              <a:spcAft>
                <a:spcPts val="0"/>
              </a:spcAft>
              <a:buSzPts val="1500"/>
              <a:buNone/>
              <a:defRPr sz="1900" b="0" i="0" u="none" strike="noStrike" cap="none"/>
            </a:lvl3pPr>
            <a:lvl4pPr marL="1828800" marR="0" lvl="3" indent="-228600" algn="l" rtl="0">
              <a:lnSpc>
                <a:spcPct val="100000"/>
              </a:lnSpc>
              <a:spcBef>
                <a:spcPts val="0"/>
              </a:spcBef>
              <a:spcAft>
                <a:spcPts val="0"/>
              </a:spcAft>
              <a:buSzPts val="1500"/>
              <a:buNone/>
              <a:defRPr sz="1900" b="0" i="0" u="none" strike="noStrike" cap="none"/>
            </a:lvl4pPr>
            <a:lvl5pPr marL="2286000" marR="0" lvl="4" indent="-228600" algn="l" rtl="0">
              <a:lnSpc>
                <a:spcPct val="100000"/>
              </a:lnSpc>
              <a:spcBef>
                <a:spcPts val="0"/>
              </a:spcBef>
              <a:spcAft>
                <a:spcPts val="0"/>
              </a:spcAft>
              <a:buSzPts val="1500"/>
              <a:buNone/>
              <a:defRPr sz="1900" b="0" i="0" u="none" strike="noStrike" cap="none"/>
            </a:lvl5pPr>
            <a:lvl6pPr marL="2743200" marR="0" lvl="5" indent="-228600" algn="l" rtl="0">
              <a:lnSpc>
                <a:spcPct val="100000"/>
              </a:lnSpc>
              <a:spcBef>
                <a:spcPts val="0"/>
              </a:spcBef>
              <a:spcAft>
                <a:spcPts val="0"/>
              </a:spcAft>
              <a:buSzPts val="1500"/>
              <a:buNone/>
              <a:defRPr sz="1900" b="0" i="0" u="none" strike="noStrike" cap="none"/>
            </a:lvl6pPr>
            <a:lvl7pPr marL="3200400" marR="0" lvl="6" indent="-228600" algn="l" rtl="0">
              <a:lnSpc>
                <a:spcPct val="100000"/>
              </a:lnSpc>
              <a:spcBef>
                <a:spcPts val="0"/>
              </a:spcBef>
              <a:spcAft>
                <a:spcPts val="0"/>
              </a:spcAft>
              <a:buSzPts val="1500"/>
              <a:buNone/>
              <a:defRPr sz="1900" b="0" i="0" u="none" strike="noStrike" cap="none"/>
            </a:lvl7pPr>
            <a:lvl8pPr marL="3657600" marR="0" lvl="7" indent="-228600" algn="l" rtl="0">
              <a:lnSpc>
                <a:spcPct val="100000"/>
              </a:lnSpc>
              <a:spcBef>
                <a:spcPts val="0"/>
              </a:spcBef>
              <a:spcAft>
                <a:spcPts val="0"/>
              </a:spcAft>
              <a:buSzPts val="1500"/>
              <a:buNone/>
              <a:defRPr sz="1900" b="0" i="0" u="none" strike="noStrike" cap="none"/>
            </a:lvl8pPr>
            <a:lvl9pPr marL="4114800" marR="0" lvl="8" indent="-228600" algn="l" rtl="0">
              <a:lnSpc>
                <a:spcPct val="100000"/>
              </a:lnSpc>
              <a:spcBef>
                <a:spcPts val="0"/>
              </a:spcBef>
              <a:spcAft>
                <a:spcPts val="0"/>
              </a:spcAft>
              <a:buSzPts val="1500"/>
              <a:buNone/>
              <a:defRPr sz="1900" b="0" i="0" u="none" strike="noStrike" cap="none"/>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32"/>
        <p:cNvGrpSpPr/>
        <p:nvPr/>
      </p:nvGrpSpPr>
      <p:grpSpPr>
        <a:xfrm>
          <a:off x="0" y="0"/>
          <a:ext cx="0" cy="0"/>
          <a:chOff x="0" y="0"/>
          <a:chExt cx="0" cy="0"/>
        </a:xfrm>
      </p:grpSpPr>
      <p:sp>
        <p:nvSpPr>
          <p:cNvPr id="233" name="Google Shape;233;p50"/>
          <p:cNvSpPr txBox="1">
            <a:spLocks noGrp="1"/>
          </p:cNvSpPr>
          <p:nvPr>
            <p:ph type="title"/>
          </p:nvPr>
        </p:nvSpPr>
        <p:spPr>
          <a:xfrm>
            <a:off x="310107" y="506038"/>
            <a:ext cx="8508900" cy="1961100"/>
          </a:xfrm>
          <a:prstGeom prst="rect">
            <a:avLst/>
          </a:prstGeom>
          <a:noFill/>
          <a:ln>
            <a:noFill/>
          </a:ln>
        </p:spPr>
        <p:txBody>
          <a:bodyPr spcFirstLastPara="1" wrap="square" lIns="96750" tIns="96750" rIns="96750" bIns="96750" anchor="ctr" anchorCtr="1">
            <a:noAutofit/>
          </a:bodyPr>
          <a:lstStyle>
            <a:lvl1pPr marR="0" lvl="0" algn="l" rtl="0">
              <a:lnSpc>
                <a:spcPct val="100000"/>
              </a:lnSpc>
              <a:spcBef>
                <a:spcPts val="0"/>
              </a:spcBef>
              <a:spcAft>
                <a:spcPts val="0"/>
              </a:spcAft>
              <a:buSzPts val="1500"/>
              <a:buNone/>
              <a:defRPr sz="1900" b="0" i="0" u="none" strike="noStrike" cap="none"/>
            </a:lvl1pPr>
            <a:lvl2pPr marR="0" lvl="1" algn="l" rtl="0">
              <a:lnSpc>
                <a:spcPct val="100000"/>
              </a:lnSpc>
              <a:spcBef>
                <a:spcPts val="0"/>
              </a:spcBef>
              <a:spcAft>
                <a:spcPts val="0"/>
              </a:spcAft>
              <a:buSzPts val="1500"/>
              <a:buNone/>
              <a:defRPr sz="1900" b="0" i="0" u="none" strike="noStrike" cap="none"/>
            </a:lvl2pPr>
            <a:lvl3pPr marR="0" lvl="2" algn="l" rtl="0">
              <a:lnSpc>
                <a:spcPct val="100000"/>
              </a:lnSpc>
              <a:spcBef>
                <a:spcPts val="0"/>
              </a:spcBef>
              <a:spcAft>
                <a:spcPts val="0"/>
              </a:spcAft>
              <a:buSzPts val="1500"/>
              <a:buNone/>
              <a:defRPr sz="1900" b="0" i="0" u="none" strike="noStrike" cap="none"/>
            </a:lvl3pPr>
            <a:lvl4pPr marR="0" lvl="3" algn="l" rtl="0">
              <a:lnSpc>
                <a:spcPct val="100000"/>
              </a:lnSpc>
              <a:spcBef>
                <a:spcPts val="0"/>
              </a:spcBef>
              <a:spcAft>
                <a:spcPts val="0"/>
              </a:spcAft>
              <a:buSzPts val="1500"/>
              <a:buNone/>
              <a:defRPr sz="1900" b="0" i="0" u="none" strike="noStrike" cap="none"/>
            </a:lvl4pPr>
            <a:lvl5pPr marR="0" lvl="4" algn="l" rtl="0">
              <a:lnSpc>
                <a:spcPct val="100000"/>
              </a:lnSpc>
              <a:spcBef>
                <a:spcPts val="0"/>
              </a:spcBef>
              <a:spcAft>
                <a:spcPts val="0"/>
              </a:spcAft>
              <a:buSzPts val="1500"/>
              <a:buNone/>
              <a:defRPr sz="1900" b="0" i="0" u="none" strike="noStrike" cap="none"/>
            </a:lvl5pPr>
            <a:lvl6pPr marR="0" lvl="5" algn="l" rtl="0">
              <a:lnSpc>
                <a:spcPct val="100000"/>
              </a:lnSpc>
              <a:spcBef>
                <a:spcPts val="0"/>
              </a:spcBef>
              <a:spcAft>
                <a:spcPts val="0"/>
              </a:spcAft>
              <a:buSzPts val="1500"/>
              <a:buNone/>
              <a:defRPr sz="1900" b="0" i="0" u="none" strike="noStrike" cap="none"/>
            </a:lvl6pPr>
            <a:lvl7pPr marR="0" lvl="6" algn="l" rtl="0">
              <a:lnSpc>
                <a:spcPct val="100000"/>
              </a:lnSpc>
              <a:spcBef>
                <a:spcPts val="0"/>
              </a:spcBef>
              <a:spcAft>
                <a:spcPts val="0"/>
              </a:spcAft>
              <a:buSzPts val="1500"/>
              <a:buNone/>
              <a:defRPr sz="1900" b="0" i="0" u="none" strike="noStrike" cap="none"/>
            </a:lvl7pPr>
            <a:lvl8pPr marR="0" lvl="7" algn="l" rtl="0">
              <a:lnSpc>
                <a:spcPct val="100000"/>
              </a:lnSpc>
              <a:spcBef>
                <a:spcPts val="0"/>
              </a:spcBef>
              <a:spcAft>
                <a:spcPts val="0"/>
              </a:spcAft>
              <a:buSzPts val="1500"/>
              <a:buNone/>
              <a:defRPr sz="1900" b="0" i="0" u="none" strike="noStrike" cap="none"/>
            </a:lvl8pPr>
            <a:lvl9pPr marR="0" lvl="8" algn="l" rtl="0">
              <a:lnSpc>
                <a:spcPct val="100000"/>
              </a:lnSpc>
              <a:spcBef>
                <a:spcPts val="0"/>
              </a:spcBef>
              <a:spcAft>
                <a:spcPts val="0"/>
              </a:spcAft>
              <a:buSzPts val="1500"/>
              <a:buNone/>
              <a:defRPr sz="1900" b="0" i="0" u="none" strike="noStrike" cap="none"/>
            </a:lvl9pPr>
          </a:lstStyle>
          <a:p>
            <a:endParaRPr/>
          </a:p>
        </p:txBody>
      </p:sp>
      <p:sp>
        <p:nvSpPr>
          <p:cNvPr id="234" name="Google Shape;234;p50"/>
          <p:cNvSpPr txBox="1">
            <a:spLocks noGrp="1"/>
          </p:cNvSpPr>
          <p:nvPr>
            <p:ph type="body" idx="1"/>
          </p:nvPr>
        </p:nvSpPr>
        <p:spPr>
          <a:xfrm>
            <a:off x="390491" y="2805693"/>
            <a:ext cx="4078200" cy="1422900"/>
          </a:xfrm>
          <a:prstGeom prst="rect">
            <a:avLst/>
          </a:prstGeom>
          <a:noFill/>
          <a:ln>
            <a:noFill/>
          </a:ln>
        </p:spPr>
        <p:txBody>
          <a:bodyPr spcFirstLastPara="1" wrap="square" lIns="96750" tIns="96750" rIns="96750" bIns="96750" anchor="t" anchorCtr="0">
            <a:noAutofit/>
          </a:bodyPr>
          <a:lstStyle>
            <a:lvl1pPr marL="457200" marR="0" lvl="0" indent="-228600" algn="l" rtl="0">
              <a:lnSpc>
                <a:spcPct val="100000"/>
              </a:lnSpc>
              <a:spcBef>
                <a:spcPts val="0"/>
              </a:spcBef>
              <a:spcAft>
                <a:spcPts val="0"/>
              </a:spcAft>
              <a:buSzPts val="1500"/>
              <a:buNone/>
              <a:defRPr sz="1900" b="0" i="0" u="none" strike="noStrike" cap="none"/>
            </a:lvl1pPr>
            <a:lvl2pPr marL="914400" marR="0" lvl="1" indent="-228600" algn="l" rtl="0">
              <a:lnSpc>
                <a:spcPct val="100000"/>
              </a:lnSpc>
              <a:spcBef>
                <a:spcPts val="0"/>
              </a:spcBef>
              <a:spcAft>
                <a:spcPts val="0"/>
              </a:spcAft>
              <a:buSzPts val="1500"/>
              <a:buNone/>
              <a:defRPr sz="1900" b="0" i="0" u="none" strike="noStrike" cap="none"/>
            </a:lvl2pPr>
            <a:lvl3pPr marL="1371600" marR="0" lvl="2" indent="-228600" algn="l" rtl="0">
              <a:lnSpc>
                <a:spcPct val="100000"/>
              </a:lnSpc>
              <a:spcBef>
                <a:spcPts val="0"/>
              </a:spcBef>
              <a:spcAft>
                <a:spcPts val="0"/>
              </a:spcAft>
              <a:buSzPts val="1500"/>
              <a:buNone/>
              <a:defRPr sz="1900" b="0" i="0" u="none" strike="noStrike" cap="none"/>
            </a:lvl3pPr>
            <a:lvl4pPr marL="1828800" marR="0" lvl="3" indent="-228600" algn="l" rtl="0">
              <a:lnSpc>
                <a:spcPct val="100000"/>
              </a:lnSpc>
              <a:spcBef>
                <a:spcPts val="0"/>
              </a:spcBef>
              <a:spcAft>
                <a:spcPts val="0"/>
              </a:spcAft>
              <a:buSzPts val="1500"/>
              <a:buNone/>
              <a:defRPr sz="1900" b="0" i="0" u="none" strike="noStrike" cap="none"/>
            </a:lvl4pPr>
            <a:lvl5pPr marL="2286000" marR="0" lvl="4" indent="-228600" algn="l" rtl="0">
              <a:lnSpc>
                <a:spcPct val="100000"/>
              </a:lnSpc>
              <a:spcBef>
                <a:spcPts val="0"/>
              </a:spcBef>
              <a:spcAft>
                <a:spcPts val="0"/>
              </a:spcAft>
              <a:buSzPts val="1500"/>
              <a:buNone/>
              <a:defRPr sz="1900" b="0" i="0" u="none" strike="noStrike" cap="none"/>
            </a:lvl5pPr>
            <a:lvl6pPr marL="2743200" marR="0" lvl="5" indent="-228600" algn="l" rtl="0">
              <a:lnSpc>
                <a:spcPct val="100000"/>
              </a:lnSpc>
              <a:spcBef>
                <a:spcPts val="0"/>
              </a:spcBef>
              <a:spcAft>
                <a:spcPts val="0"/>
              </a:spcAft>
              <a:buSzPts val="1500"/>
              <a:buNone/>
              <a:defRPr sz="1900" b="0" i="0" u="none" strike="noStrike" cap="none"/>
            </a:lvl6pPr>
            <a:lvl7pPr marL="3200400" marR="0" lvl="6" indent="-228600" algn="l" rtl="0">
              <a:lnSpc>
                <a:spcPct val="100000"/>
              </a:lnSpc>
              <a:spcBef>
                <a:spcPts val="0"/>
              </a:spcBef>
              <a:spcAft>
                <a:spcPts val="0"/>
              </a:spcAft>
              <a:buSzPts val="1500"/>
              <a:buNone/>
              <a:defRPr sz="1900" b="0" i="0" u="none" strike="noStrike" cap="none"/>
            </a:lvl7pPr>
            <a:lvl8pPr marL="3657600" marR="0" lvl="7" indent="-228600" algn="l" rtl="0">
              <a:lnSpc>
                <a:spcPct val="100000"/>
              </a:lnSpc>
              <a:spcBef>
                <a:spcPts val="0"/>
              </a:spcBef>
              <a:spcAft>
                <a:spcPts val="0"/>
              </a:spcAft>
              <a:buSzPts val="1500"/>
              <a:buNone/>
              <a:defRPr sz="1900" b="0" i="0" u="none" strike="noStrike" cap="none"/>
            </a:lvl8pPr>
            <a:lvl9pPr marL="4114800" marR="0" lvl="8" indent="-228600" algn="l" rtl="0">
              <a:lnSpc>
                <a:spcPct val="100000"/>
              </a:lnSpc>
              <a:spcBef>
                <a:spcPts val="0"/>
              </a:spcBef>
              <a:spcAft>
                <a:spcPts val="0"/>
              </a:spcAft>
              <a:buSzPts val="1500"/>
              <a:buNone/>
              <a:defRPr sz="1900" b="0" i="0" u="none" strike="noStrike" cap="none"/>
            </a:lvl9pPr>
          </a:lstStyle>
          <a:p>
            <a:endParaRPr/>
          </a:p>
        </p:txBody>
      </p:sp>
      <p:sp>
        <p:nvSpPr>
          <p:cNvPr id="235" name="Google Shape;235;p50"/>
          <p:cNvSpPr txBox="1">
            <a:spLocks noGrp="1"/>
          </p:cNvSpPr>
          <p:nvPr>
            <p:ph type="body" idx="2"/>
          </p:nvPr>
        </p:nvSpPr>
        <p:spPr>
          <a:xfrm>
            <a:off x="4672941" y="2805693"/>
            <a:ext cx="4078200" cy="1422900"/>
          </a:xfrm>
          <a:prstGeom prst="rect">
            <a:avLst/>
          </a:prstGeom>
          <a:noFill/>
          <a:ln>
            <a:noFill/>
          </a:ln>
        </p:spPr>
        <p:txBody>
          <a:bodyPr spcFirstLastPara="1" wrap="square" lIns="96750" tIns="96750" rIns="96750" bIns="96750" anchor="t" anchorCtr="0">
            <a:noAutofit/>
          </a:bodyPr>
          <a:lstStyle>
            <a:lvl1pPr marL="457200" marR="0" lvl="0" indent="-228600" algn="l" rtl="0">
              <a:lnSpc>
                <a:spcPct val="100000"/>
              </a:lnSpc>
              <a:spcBef>
                <a:spcPts val="0"/>
              </a:spcBef>
              <a:spcAft>
                <a:spcPts val="0"/>
              </a:spcAft>
              <a:buSzPts val="1500"/>
              <a:buNone/>
              <a:defRPr sz="1900" b="0" i="0" u="none" strike="noStrike" cap="none"/>
            </a:lvl1pPr>
            <a:lvl2pPr marL="914400" marR="0" lvl="1" indent="-228600" algn="l" rtl="0">
              <a:lnSpc>
                <a:spcPct val="100000"/>
              </a:lnSpc>
              <a:spcBef>
                <a:spcPts val="0"/>
              </a:spcBef>
              <a:spcAft>
                <a:spcPts val="0"/>
              </a:spcAft>
              <a:buSzPts val="1500"/>
              <a:buNone/>
              <a:defRPr sz="1900" b="0" i="0" u="none" strike="noStrike" cap="none"/>
            </a:lvl2pPr>
            <a:lvl3pPr marL="1371600" marR="0" lvl="2" indent="-228600" algn="l" rtl="0">
              <a:lnSpc>
                <a:spcPct val="100000"/>
              </a:lnSpc>
              <a:spcBef>
                <a:spcPts val="0"/>
              </a:spcBef>
              <a:spcAft>
                <a:spcPts val="0"/>
              </a:spcAft>
              <a:buSzPts val="1500"/>
              <a:buNone/>
              <a:defRPr sz="1900" b="0" i="0" u="none" strike="noStrike" cap="none"/>
            </a:lvl3pPr>
            <a:lvl4pPr marL="1828800" marR="0" lvl="3" indent="-228600" algn="l" rtl="0">
              <a:lnSpc>
                <a:spcPct val="100000"/>
              </a:lnSpc>
              <a:spcBef>
                <a:spcPts val="0"/>
              </a:spcBef>
              <a:spcAft>
                <a:spcPts val="0"/>
              </a:spcAft>
              <a:buSzPts val="1500"/>
              <a:buNone/>
              <a:defRPr sz="1900" b="0" i="0" u="none" strike="noStrike" cap="none"/>
            </a:lvl4pPr>
            <a:lvl5pPr marL="2286000" marR="0" lvl="4" indent="-228600" algn="l" rtl="0">
              <a:lnSpc>
                <a:spcPct val="100000"/>
              </a:lnSpc>
              <a:spcBef>
                <a:spcPts val="0"/>
              </a:spcBef>
              <a:spcAft>
                <a:spcPts val="0"/>
              </a:spcAft>
              <a:buSzPts val="1500"/>
              <a:buNone/>
              <a:defRPr sz="1900" b="0" i="0" u="none" strike="noStrike" cap="none"/>
            </a:lvl5pPr>
            <a:lvl6pPr marL="2743200" marR="0" lvl="5" indent="-228600" algn="l" rtl="0">
              <a:lnSpc>
                <a:spcPct val="100000"/>
              </a:lnSpc>
              <a:spcBef>
                <a:spcPts val="0"/>
              </a:spcBef>
              <a:spcAft>
                <a:spcPts val="0"/>
              </a:spcAft>
              <a:buSzPts val="1500"/>
              <a:buNone/>
              <a:defRPr sz="1900" b="0" i="0" u="none" strike="noStrike" cap="none"/>
            </a:lvl6pPr>
            <a:lvl7pPr marL="3200400" marR="0" lvl="6" indent="-228600" algn="l" rtl="0">
              <a:lnSpc>
                <a:spcPct val="100000"/>
              </a:lnSpc>
              <a:spcBef>
                <a:spcPts val="0"/>
              </a:spcBef>
              <a:spcAft>
                <a:spcPts val="0"/>
              </a:spcAft>
              <a:buSzPts val="1500"/>
              <a:buNone/>
              <a:defRPr sz="1900" b="0" i="0" u="none" strike="noStrike" cap="none"/>
            </a:lvl7pPr>
            <a:lvl8pPr marL="3657600" marR="0" lvl="7" indent="-228600" algn="l" rtl="0">
              <a:lnSpc>
                <a:spcPct val="100000"/>
              </a:lnSpc>
              <a:spcBef>
                <a:spcPts val="0"/>
              </a:spcBef>
              <a:spcAft>
                <a:spcPts val="0"/>
              </a:spcAft>
              <a:buSzPts val="1500"/>
              <a:buNone/>
              <a:defRPr sz="1900" b="0" i="0" u="none" strike="noStrike" cap="none"/>
            </a:lvl8pPr>
            <a:lvl9pPr marL="4114800" marR="0" lvl="8" indent="-228600" algn="l" rtl="0">
              <a:lnSpc>
                <a:spcPct val="100000"/>
              </a:lnSpc>
              <a:spcBef>
                <a:spcPts val="0"/>
              </a:spcBef>
              <a:spcAft>
                <a:spcPts val="0"/>
              </a:spcAft>
              <a:buSzPts val="1500"/>
              <a:buNone/>
              <a:defRPr sz="1900" b="0" i="0" u="none" strike="noStrike" cap="none"/>
            </a:lvl9pPr>
          </a:lstStyle>
          <a:p>
            <a:endParaRPr/>
          </a:p>
        </p:txBody>
      </p:sp>
      <p:sp>
        <p:nvSpPr>
          <p:cNvPr id="236" name="Google Shape;236;p50"/>
          <p:cNvSpPr txBox="1">
            <a:spLocks noGrp="1"/>
          </p:cNvSpPr>
          <p:nvPr>
            <p:ph type="body" idx="3"/>
          </p:nvPr>
        </p:nvSpPr>
        <p:spPr>
          <a:xfrm>
            <a:off x="4672941" y="4364199"/>
            <a:ext cx="4078200" cy="1422900"/>
          </a:xfrm>
          <a:prstGeom prst="rect">
            <a:avLst/>
          </a:prstGeom>
          <a:noFill/>
          <a:ln>
            <a:noFill/>
          </a:ln>
        </p:spPr>
        <p:txBody>
          <a:bodyPr spcFirstLastPara="1" wrap="square" lIns="96750" tIns="96750" rIns="96750" bIns="96750" anchor="t" anchorCtr="0">
            <a:noAutofit/>
          </a:bodyPr>
          <a:lstStyle>
            <a:lvl1pPr marL="457200" marR="0" lvl="0" indent="-228600" algn="l" rtl="0">
              <a:lnSpc>
                <a:spcPct val="100000"/>
              </a:lnSpc>
              <a:spcBef>
                <a:spcPts val="0"/>
              </a:spcBef>
              <a:spcAft>
                <a:spcPts val="0"/>
              </a:spcAft>
              <a:buSzPts val="1500"/>
              <a:buNone/>
              <a:defRPr sz="1900" b="0" i="0" u="none" strike="noStrike" cap="none"/>
            </a:lvl1pPr>
            <a:lvl2pPr marL="914400" marR="0" lvl="1" indent="-228600" algn="l" rtl="0">
              <a:lnSpc>
                <a:spcPct val="100000"/>
              </a:lnSpc>
              <a:spcBef>
                <a:spcPts val="0"/>
              </a:spcBef>
              <a:spcAft>
                <a:spcPts val="0"/>
              </a:spcAft>
              <a:buSzPts val="1500"/>
              <a:buNone/>
              <a:defRPr sz="1900" b="0" i="0" u="none" strike="noStrike" cap="none"/>
            </a:lvl2pPr>
            <a:lvl3pPr marL="1371600" marR="0" lvl="2" indent="-228600" algn="l" rtl="0">
              <a:lnSpc>
                <a:spcPct val="100000"/>
              </a:lnSpc>
              <a:spcBef>
                <a:spcPts val="0"/>
              </a:spcBef>
              <a:spcAft>
                <a:spcPts val="0"/>
              </a:spcAft>
              <a:buSzPts val="1500"/>
              <a:buNone/>
              <a:defRPr sz="1900" b="0" i="0" u="none" strike="noStrike" cap="none"/>
            </a:lvl3pPr>
            <a:lvl4pPr marL="1828800" marR="0" lvl="3" indent="-228600" algn="l" rtl="0">
              <a:lnSpc>
                <a:spcPct val="100000"/>
              </a:lnSpc>
              <a:spcBef>
                <a:spcPts val="0"/>
              </a:spcBef>
              <a:spcAft>
                <a:spcPts val="0"/>
              </a:spcAft>
              <a:buSzPts val="1500"/>
              <a:buNone/>
              <a:defRPr sz="1900" b="0" i="0" u="none" strike="noStrike" cap="none"/>
            </a:lvl4pPr>
            <a:lvl5pPr marL="2286000" marR="0" lvl="4" indent="-228600" algn="l" rtl="0">
              <a:lnSpc>
                <a:spcPct val="100000"/>
              </a:lnSpc>
              <a:spcBef>
                <a:spcPts val="0"/>
              </a:spcBef>
              <a:spcAft>
                <a:spcPts val="0"/>
              </a:spcAft>
              <a:buSzPts val="1500"/>
              <a:buNone/>
              <a:defRPr sz="1900" b="0" i="0" u="none" strike="noStrike" cap="none"/>
            </a:lvl5pPr>
            <a:lvl6pPr marL="2743200" marR="0" lvl="5" indent="-228600" algn="l" rtl="0">
              <a:lnSpc>
                <a:spcPct val="100000"/>
              </a:lnSpc>
              <a:spcBef>
                <a:spcPts val="0"/>
              </a:spcBef>
              <a:spcAft>
                <a:spcPts val="0"/>
              </a:spcAft>
              <a:buSzPts val="1500"/>
              <a:buNone/>
              <a:defRPr sz="1900" b="0" i="0" u="none" strike="noStrike" cap="none"/>
            </a:lvl6pPr>
            <a:lvl7pPr marL="3200400" marR="0" lvl="6" indent="-228600" algn="l" rtl="0">
              <a:lnSpc>
                <a:spcPct val="100000"/>
              </a:lnSpc>
              <a:spcBef>
                <a:spcPts val="0"/>
              </a:spcBef>
              <a:spcAft>
                <a:spcPts val="0"/>
              </a:spcAft>
              <a:buSzPts val="1500"/>
              <a:buNone/>
              <a:defRPr sz="1900" b="0" i="0" u="none" strike="noStrike" cap="none"/>
            </a:lvl7pPr>
            <a:lvl8pPr marL="3657600" marR="0" lvl="7" indent="-228600" algn="l" rtl="0">
              <a:lnSpc>
                <a:spcPct val="100000"/>
              </a:lnSpc>
              <a:spcBef>
                <a:spcPts val="0"/>
              </a:spcBef>
              <a:spcAft>
                <a:spcPts val="0"/>
              </a:spcAft>
              <a:buSzPts val="1500"/>
              <a:buNone/>
              <a:defRPr sz="1900" b="0" i="0" u="none" strike="noStrike" cap="none"/>
            </a:lvl8pPr>
            <a:lvl9pPr marL="4114800" marR="0" lvl="8" indent="-228600" algn="l" rtl="0">
              <a:lnSpc>
                <a:spcPct val="100000"/>
              </a:lnSpc>
              <a:spcBef>
                <a:spcPts val="0"/>
              </a:spcBef>
              <a:spcAft>
                <a:spcPts val="0"/>
              </a:spcAft>
              <a:buSzPts val="1500"/>
              <a:buNone/>
              <a:defRPr sz="1900" b="0" i="0" u="none" strike="noStrike" cap="none"/>
            </a:lvl9pPr>
          </a:lstStyle>
          <a:p>
            <a:endParaRPr/>
          </a:p>
        </p:txBody>
      </p:sp>
      <p:sp>
        <p:nvSpPr>
          <p:cNvPr id="237" name="Google Shape;237;p50"/>
          <p:cNvSpPr txBox="1">
            <a:spLocks noGrp="1"/>
          </p:cNvSpPr>
          <p:nvPr>
            <p:ph type="body" idx="4"/>
          </p:nvPr>
        </p:nvSpPr>
        <p:spPr>
          <a:xfrm>
            <a:off x="390491" y="4364199"/>
            <a:ext cx="4078200" cy="1422900"/>
          </a:xfrm>
          <a:prstGeom prst="rect">
            <a:avLst/>
          </a:prstGeom>
          <a:noFill/>
          <a:ln>
            <a:noFill/>
          </a:ln>
        </p:spPr>
        <p:txBody>
          <a:bodyPr spcFirstLastPara="1" wrap="square" lIns="96750" tIns="96750" rIns="96750" bIns="96750" anchor="t" anchorCtr="0">
            <a:noAutofit/>
          </a:bodyPr>
          <a:lstStyle>
            <a:lvl1pPr marL="457200" marR="0" lvl="0" indent="-228600" algn="l" rtl="0">
              <a:lnSpc>
                <a:spcPct val="100000"/>
              </a:lnSpc>
              <a:spcBef>
                <a:spcPts val="0"/>
              </a:spcBef>
              <a:spcAft>
                <a:spcPts val="0"/>
              </a:spcAft>
              <a:buSzPts val="1500"/>
              <a:buNone/>
              <a:defRPr sz="1900" b="0" i="0" u="none" strike="noStrike" cap="none"/>
            </a:lvl1pPr>
            <a:lvl2pPr marL="914400" marR="0" lvl="1" indent="-228600" algn="l" rtl="0">
              <a:lnSpc>
                <a:spcPct val="100000"/>
              </a:lnSpc>
              <a:spcBef>
                <a:spcPts val="0"/>
              </a:spcBef>
              <a:spcAft>
                <a:spcPts val="0"/>
              </a:spcAft>
              <a:buSzPts val="1500"/>
              <a:buNone/>
              <a:defRPr sz="1900" b="0" i="0" u="none" strike="noStrike" cap="none"/>
            </a:lvl2pPr>
            <a:lvl3pPr marL="1371600" marR="0" lvl="2" indent="-228600" algn="l" rtl="0">
              <a:lnSpc>
                <a:spcPct val="100000"/>
              </a:lnSpc>
              <a:spcBef>
                <a:spcPts val="0"/>
              </a:spcBef>
              <a:spcAft>
                <a:spcPts val="0"/>
              </a:spcAft>
              <a:buSzPts val="1500"/>
              <a:buNone/>
              <a:defRPr sz="1900" b="0" i="0" u="none" strike="noStrike" cap="none"/>
            </a:lvl3pPr>
            <a:lvl4pPr marL="1828800" marR="0" lvl="3" indent="-228600" algn="l" rtl="0">
              <a:lnSpc>
                <a:spcPct val="100000"/>
              </a:lnSpc>
              <a:spcBef>
                <a:spcPts val="0"/>
              </a:spcBef>
              <a:spcAft>
                <a:spcPts val="0"/>
              </a:spcAft>
              <a:buSzPts val="1500"/>
              <a:buNone/>
              <a:defRPr sz="1900" b="0" i="0" u="none" strike="noStrike" cap="none"/>
            </a:lvl4pPr>
            <a:lvl5pPr marL="2286000" marR="0" lvl="4" indent="-228600" algn="l" rtl="0">
              <a:lnSpc>
                <a:spcPct val="100000"/>
              </a:lnSpc>
              <a:spcBef>
                <a:spcPts val="0"/>
              </a:spcBef>
              <a:spcAft>
                <a:spcPts val="0"/>
              </a:spcAft>
              <a:buSzPts val="1500"/>
              <a:buNone/>
              <a:defRPr sz="1900" b="0" i="0" u="none" strike="noStrike" cap="none"/>
            </a:lvl5pPr>
            <a:lvl6pPr marL="2743200" marR="0" lvl="5" indent="-228600" algn="l" rtl="0">
              <a:lnSpc>
                <a:spcPct val="100000"/>
              </a:lnSpc>
              <a:spcBef>
                <a:spcPts val="0"/>
              </a:spcBef>
              <a:spcAft>
                <a:spcPts val="0"/>
              </a:spcAft>
              <a:buSzPts val="1500"/>
              <a:buNone/>
              <a:defRPr sz="1900" b="0" i="0" u="none" strike="noStrike" cap="none"/>
            </a:lvl6pPr>
            <a:lvl7pPr marL="3200400" marR="0" lvl="6" indent="-228600" algn="l" rtl="0">
              <a:lnSpc>
                <a:spcPct val="100000"/>
              </a:lnSpc>
              <a:spcBef>
                <a:spcPts val="0"/>
              </a:spcBef>
              <a:spcAft>
                <a:spcPts val="0"/>
              </a:spcAft>
              <a:buSzPts val="1500"/>
              <a:buNone/>
              <a:defRPr sz="1900" b="0" i="0" u="none" strike="noStrike" cap="none"/>
            </a:lvl7pPr>
            <a:lvl8pPr marL="3657600" marR="0" lvl="7" indent="-228600" algn="l" rtl="0">
              <a:lnSpc>
                <a:spcPct val="100000"/>
              </a:lnSpc>
              <a:spcBef>
                <a:spcPts val="0"/>
              </a:spcBef>
              <a:spcAft>
                <a:spcPts val="0"/>
              </a:spcAft>
              <a:buSzPts val="1500"/>
              <a:buNone/>
              <a:defRPr sz="1900" b="0" i="0" u="none" strike="noStrike" cap="none"/>
            </a:lvl8pPr>
            <a:lvl9pPr marL="4114800" marR="0" lvl="8" indent="-228600" algn="l" rtl="0">
              <a:lnSpc>
                <a:spcPct val="100000"/>
              </a:lnSpc>
              <a:spcBef>
                <a:spcPts val="0"/>
              </a:spcBef>
              <a:spcAft>
                <a:spcPts val="0"/>
              </a:spcAft>
              <a:buSzPts val="1500"/>
              <a:buNone/>
              <a:defRPr sz="1900" b="0" i="0" u="none" strike="noStrike" cap="none"/>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38"/>
        <p:cNvGrpSpPr/>
        <p:nvPr/>
      </p:nvGrpSpPr>
      <p:grpSpPr>
        <a:xfrm>
          <a:off x="0" y="0"/>
          <a:ext cx="0" cy="0"/>
          <a:chOff x="0" y="0"/>
          <a:chExt cx="0" cy="0"/>
        </a:xfrm>
      </p:grpSpPr>
      <p:sp>
        <p:nvSpPr>
          <p:cNvPr id="239" name="Google Shape;239;p51"/>
          <p:cNvSpPr txBox="1">
            <a:spLocks noGrp="1"/>
          </p:cNvSpPr>
          <p:nvPr>
            <p:ph type="title"/>
          </p:nvPr>
        </p:nvSpPr>
        <p:spPr>
          <a:xfrm>
            <a:off x="310107" y="506038"/>
            <a:ext cx="8508900" cy="1961100"/>
          </a:xfrm>
          <a:prstGeom prst="rect">
            <a:avLst/>
          </a:prstGeom>
          <a:noFill/>
          <a:ln>
            <a:noFill/>
          </a:ln>
        </p:spPr>
        <p:txBody>
          <a:bodyPr spcFirstLastPara="1" wrap="square" lIns="96750" tIns="96750" rIns="96750" bIns="96750" anchor="ctr" anchorCtr="1">
            <a:noAutofit/>
          </a:bodyPr>
          <a:lstStyle>
            <a:lvl1pPr marR="0" lvl="0" algn="l" rtl="0">
              <a:lnSpc>
                <a:spcPct val="100000"/>
              </a:lnSpc>
              <a:spcBef>
                <a:spcPts val="0"/>
              </a:spcBef>
              <a:spcAft>
                <a:spcPts val="0"/>
              </a:spcAft>
              <a:buSzPts val="1500"/>
              <a:buNone/>
              <a:defRPr sz="1900" b="0" i="0" u="none" strike="noStrike" cap="none"/>
            </a:lvl1pPr>
            <a:lvl2pPr marR="0" lvl="1" algn="l" rtl="0">
              <a:lnSpc>
                <a:spcPct val="100000"/>
              </a:lnSpc>
              <a:spcBef>
                <a:spcPts val="0"/>
              </a:spcBef>
              <a:spcAft>
                <a:spcPts val="0"/>
              </a:spcAft>
              <a:buSzPts val="1500"/>
              <a:buNone/>
              <a:defRPr sz="1900" b="0" i="0" u="none" strike="noStrike" cap="none"/>
            </a:lvl2pPr>
            <a:lvl3pPr marR="0" lvl="2" algn="l" rtl="0">
              <a:lnSpc>
                <a:spcPct val="100000"/>
              </a:lnSpc>
              <a:spcBef>
                <a:spcPts val="0"/>
              </a:spcBef>
              <a:spcAft>
                <a:spcPts val="0"/>
              </a:spcAft>
              <a:buSzPts val="1500"/>
              <a:buNone/>
              <a:defRPr sz="1900" b="0" i="0" u="none" strike="noStrike" cap="none"/>
            </a:lvl3pPr>
            <a:lvl4pPr marR="0" lvl="3" algn="l" rtl="0">
              <a:lnSpc>
                <a:spcPct val="100000"/>
              </a:lnSpc>
              <a:spcBef>
                <a:spcPts val="0"/>
              </a:spcBef>
              <a:spcAft>
                <a:spcPts val="0"/>
              </a:spcAft>
              <a:buSzPts val="1500"/>
              <a:buNone/>
              <a:defRPr sz="1900" b="0" i="0" u="none" strike="noStrike" cap="none"/>
            </a:lvl4pPr>
            <a:lvl5pPr marR="0" lvl="4" algn="l" rtl="0">
              <a:lnSpc>
                <a:spcPct val="100000"/>
              </a:lnSpc>
              <a:spcBef>
                <a:spcPts val="0"/>
              </a:spcBef>
              <a:spcAft>
                <a:spcPts val="0"/>
              </a:spcAft>
              <a:buSzPts val="1500"/>
              <a:buNone/>
              <a:defRPr sz="1900" b="0" i="0" u="none" strike="noStrike" cap="none"/>
            </a:lvl5pPr>
            <a:lvl6pPr marR="0" lvl="5" algn="l" rtl="0">
              <a:lnSpc>
                <a:spcPct val="100000"/>
              </a:lnSpc>
              <a:spcBef>
                <a:spcPts val="0"/>
              </a:spcBef>
              <a:spcAft>
                <a:spcPts val="0"/>
              </a:spcAft>
              <a:buSzPts val="1500"/>
              <a:buNone/>
              <a:defRPr sz="1900" b="0" i="0" u="none" strike="noStrike" cap="none"/>
            </a:lvl6pPr>
            <a:lvl7pPr marR="0" lvl="6" algn="l" rtl="0">
              <a:lnSpc>
                <a:spcPct val="100000"/>
              </a:lnSpc>
              <a:spcBef>
                <a:spcPts val="0"/>
              </a:spcBef>
              <a:spcAft>
                <a:spcPts val="0"/>
              </a:spcAft>
              <a:buSzPts val="1500"/>
              <a:buNone/>
              <a:defRPr sz="1900" b="0" i="0" u="none" strike="noStrike" cap="none"/>
            </a:lvl7pPr>
            <a:lvl8pPr marR="0" lvl="7" algn="l" rtl="0">
              <a:lnSpc>
                <a:spcPct val="100000"/>
              </a:lnSpc>
              <a:spcBef>
                <a:spcPts val="0"/>
              </a:spcBef>
              <a:spcAft>
                <a:spcPts val="0"/>
              </a:spcAft>
              <a:buSzPts val="1500"/>
              <a:buNone/>
              <a:defRPr sz="1900" b="0" i="0" u="none" strike="noStrike" cap="none"/>
            </a:lvl8pPr>
            <a:lvl9pPr marR="0" lvl="8" algn="l" rtl="0">
              <a:lnSpc>
                <a:spcPct val="100000"/>
              </a:lnSpc>
              <a:spcBef>
                <a:spcPts val="0"/>
              </a:spcBef>
              <a:spcAft>
                <a:spcPts val="0"/>
              </a:spcAft>
              <a:buSzPts val="1500"/>
              <a:buNone/>
              <a:defRPr sz="1900" b="0" i="0" u="none" strike="noStrike" cap="none"/>
            </a:lvl9pPr>
          </a:lstStyle>
          <a:p>
            <a:endParaRPr/>
          </a:p>
        </p:txBody>
      </p:sp>
      <p:sp>
        <p:nvSpPr>
          <p:cNvPr id="240" name="Google Shape;240;p51"/>
          <p:cNvSpPr txBox="1">
            <a:spLocks noGrp="1"/>
          </p:cNvSpPr>
          <p:nvPr>
            <p:ph type="body" idx="1"/>
          </p:nvPr>
        </p:nvSpPr>
        <p:spPr>
          <a:xfrm>
            <a:off x="390491" y="2805693"/>
            <a:ext cx="8357100" cy="2983200"/>
          </a:xfrm>
          <a:prstGeom prst="rect">
            <a:avLst/>
          </a:prstGeom>
          <a:noFill/>
          <a:ln>
            <a:noFill/>
          </a:ln>
        </p:spPr>
        <p:txBody>
          <a:bodyPr spcFirstLastPara="1" wrap="square" lIns="96750" tIns="96750" rIns="96750" bIns="96750" anchor="t" anchorCtr="0">
            <a:noAutofit/>
          </a:bodyPr>
          <a:lstStyle>
            <a:lvl1pPr marL="457200" marR="0" lvl="0" indent="-228600" algn="l" rtl="0">
              <a:lnSpc>
                <a:spcPct val="100000"/>
              </a:lnSpc>
              <a:spcBef>
                <a:spcPts val="0"/>
              </a:spcBef>
              <a:spcAft>
                <a:spcPts val="0"/>
              </a:spcAft>
              <a:buSzPts val="1500"/>
              <a:buNone/>
              <a:defRPr sz="1900" b="0" i="0" u="none" strike="noStrike" cap="none"/>
            </a:lvl1pPr>
            <a:lvl2pPr marL="914400" marR="0" lvl="1" indent="-228600" algn="l" rtl="0">
              <a:lnSpc>
                <a:spcPct val="100000"/>
              </a:lnSpc>
              <a:spcBef>
                <a:spcPts val="0"/>
              </a:spcBef>
              <a:spcAft>
                <a:spcPts val="0"/>
              </a:spcAft>
              <a:buSzPts val="1500"/>
              <a:buNone/>
              <a:defRPr sz="1900" b="0" i="0" u="none" strike="noStrike" cap="none"/>
            </a:lvl2pPr>
            <a:lvl3pPr marL="1371600" marR="0" lvl="2" indent="-228600" algn="l" rtl="0">
              <a:lnSpc>
                <a:spcPct val="100000"/>
              </a:lnSpc>
              <a:spcBef>
                <a:spcPts val="0"/>
              </a:spcBef>
              <a:spcAft>
                <a:spcPts val="0"/>
              </a:spcAft>
              <a:buSzPts val="1500"/>
              <a:buNone/>
              <a:defRPr sz="1900" b="0" i="0" u="none" strike="noStrike" cap="none"/>
            </a:lvl3pPr>
            <a:lvl4pPr marL="1828800" marR="0" lvl="3" indent="-228600" algn="l" rtl="0">
              <a:lnSpc>
                <a:spcPct val="100000"/>
              </a:lnSpc>
              <a:spcBef>
                <a:spcPts val="0"/>
              </a:spcBef>
              <a:spcAft>
                <a:spcPts val="0"/>
              </a:spcAft>
              <a:buSzPts val="1500"/>
              <a:buNone/>
              <a:defRPr sz="1900" b="0" i="0" u="none" strike="noStrike" cap="none"/>
            </a:lvl4pPr>
            <a:lvl5pPr marL="2286000" marR="0" lvl="4" indent="-228600" algn="l" rtl="0">
              <a:lnSpc>
                <a:spcPct val="100000"/>
              </a:lnSpc>
              <a:spcBef>
                <a:spcPts val="0"/>
              </a:spcBef>
              <a:spcAft>
                <a:spcPts val="0"/>
              </a:spcAft>
              <a:buSzPts val="1500"/>
              <a:buNone/>
              <a:defRPr sz="1900" b="0" i="0" u="none" strike="noStrike" cap="none"/>
            </a:lvl5pPr>
            <a:lvl6pPr marL="2743200" marR="0" lvl="5" indent="-228600" algn="l" rtl="0">
              <a:lnSpc>
                <a:spcPct val="100000"/>
              </a:lnSpc>
              <a:spcBef>
                <a:spcPts val="0"/>
              </a:spcBef>
              <a:spcAft>
                <a:spcPts val="0"/>
              </a:spcAft>
              <a:buSzPts val="1500"/>
              <a:buNone/>
              <a:defRPr sz="1900" b="0" i="0" u="none" strike="noStrike" cap="none"/>
            </a:lvl6pPr>
            <a:lvl7pPr marL="3200400" marR="0" lvl="6" indent="-228600" algn="l" rtl="0">
              <a:lnSpc>
                <a:spcPct val="100000"/>
              </a:lnSpc>
              <a:spcBef>
                <a:spcPts val="0"/>
              </a:spcBef>
              <a:spcAft>
                <a:spcPts val="0"/>
              </a:spcAft>
              <a:buSzPts val="1500"/>
              <a:buNone/>
              <a:defRPr sz="1900" b="0" i="0" u="none" strike="noStrike" cap="none"/>
            </a:lvl7pPr>
            <a:lvl8pPr marL="3657600" marR="0" lvl="7" indent="-228600" algn="l" rtl="0">
              <a:lnSpc>
                <a:spcPct val="100000"/>
              </a:lnSpc>
              <a:spcBef>
                <a:spcPts val="0"/>
              </a:spcBef>
              <a:spcAft>
                <a:spcPts val="0"/>
              </a:spcAft>
              <a:buSzPts val="1500"/>
              <a:buNone/>
              <a:defRPr sz="1900" b="0" i="0" u="none" strike="noStrike" cap="none"/>
            </a:lvl8pPr>
            <a:lvl9pPr marL="4114800" marR="0" lvl="8" indent="-228600" algn="l" rtl="0">
              <a:lnSpc>
                <a:spcPct val="100000"/>
              </a:lnSpc>
              <a:spcBef>
                <a:spcPts val="0"/>
              </a:spcBef>
              <a:spcAft>
                <a:spcPts val="0"/>
              </a:spcAft>
              <a:buSzPts val="1500"/>
              <a:buNone/>
              <a:defRPr sz="1900" b="0" i="0" u="none" strike="noStrike" cap="none"/>
            </a:lvl9pPr>
          </a:lstStyle>
          <a:p>
            <a:endParaRPr/>
          </a:p>
        </p:txBody>
      </p:sp>
      <p:sp>
        <p:nvSpPr>
          <p:cNvPr id="241" name="Google Shape;241;p51"/>
          <p:cNvSpPr txBox="1">
            <a:spLocks noGrp="1"/>
          </p:cNvSpPr>
          <p:nvPr>
            <p:ph type="body" idx="2"/>
          </p:nvPr>
        </p:nvSpPr>
        <p:spPr>
          <a:xfrm>
            <a:off x="390491" y="2805693"/>
            <a:ext cx="8357100" cy="2983200"/>
          </a:xfrm>
          <a:prstGeom prst="rect">
            <a:avLst/>
          </a:prstGeom>
          <a:noFill/>
          <a:ln>
            <a:noFill/>
          </a:ln>
        </p:spPr>
        <p:txBody>
          <a:bodyPr spcFirstLastPara="1" wrap="square" lIns="96750" tIns="96750" rIns="96750" bIns="96750" anchor="t" anchorCtr="0">
            <a:noAutofit/>
          </a:bodyPr>
          <a:lstStyle>
            <a:lvl1pPr marL="457200" marR="0" lvl="0" indent="-228600" algn="l" rtl="0">
              <a:lnSpc>
                <a:spcPct val="100000"/>
              </a:lnSpc>
              <a:spcBef>
                <a:spcPts val="0"/>
              </a:spcBef>
              <a:spcAft>
                <a:spcPts val="0"/>
              </a:spcAft>
              <a:buSzPts val="1500"/>
              <a:buNone/>
              <a:defRPr sz="1900" b="0" i="0" u="none" strike="noStrike" cap="none"/>
            </a:lvl1pPr>
            <a:lvl2pPr marL="914400" marR="0" lvl="1" indent="-228600" algn="l" rtl="0">
              <a:lnSpc>
                <a:spcPct val="100000"/>
              </a:lnSpc>
              <a:spcBef>
                <a:spcPts val="0"/>
              </a:spcBef>
              <a:spcAft>
                <a:spcPts val="0"/>
              </a:spcAft>
              <a:buSzPts val="1500"/>
              <a:buNone/>
              <a:defRPr sz="1900" b="0" i="0" u="none" strike="noStrike" cap="none"/>
            </a:lvl2pPr>
            <a:lvl3pPr marL="1371600" marR="0" lvl="2" indent="-228600" algn="l" rtl="0">
              <a:lnSpc>
                <a:spcPct val="100000"/>
              </a:lnSpc>
              <a:spcBef>
                <a:spcPts val="0"/>
              </a:spcBef>
              <a:spcAft>
                <a:spcPts val="0"/>
              </a:spcAft>
              <a:buSzPts val="1500"/>
              <a:buNone/>
              <a:defRPr sz="1900" b="0" i="0" u="none" strike="noStrike" cap="none"/>
            </a:lvl3pPr>
            <a:lvl4pPr marL="1828800" marR="0" lvl="3" indent="-228600" algn="l" rtl="0">
              <a:lnSpc>
                <a:spcPct val="100000"/>
              </a:lnSpc>
              <a:spcBef>
                <a:spcPts val="0"/>
              </a:spcBef>
              <a:spcAft>
                <a:spcPts val="0"/>
              </a:spcAft>
              <a:buSzPts val="1500"/>
              <a:buNone/>
              <a:defRPr sz="1900" b="0" i="0" u="none" strike="noStrike" cap="none"/>
            </a:lvl4pPr>
            <a:lvl5pPr marL="2286000" marR="0" lvl="4" indent="-228600" algn="l" rtl="0">
              <a:lnSpc>
                <a:spcPct val="100000"/>
              </a:lnSpc>
              <a:spcBef>
                <a:spcPts val="0"/>
              </a:spcBef>
              <a:spcAft>
                <a:spcPts val="0"/>
              </a:spcAft>
              <a:buSzPts val="1500"/>
              <a:buNone/>
              <a:defRPr sz="1900" b="0" i="0" u="none" strike="noStrike" cap="none"/>
            </a:lvl5pPr>
            <a:lvl6pPr marL="2743200" marR="0" lvl="5" indent="-228600" algn="l" rtl="0">
              <a:lnSpc>
                <a:spcPct val="100000"/>
              </a:lnSpc>
              <a:spcBef>
                <a:spcPts val="0"/>
              </a:spcBef>
              <a:spcAft>
                <a:spcPts val="0"/>
              </a:spcAft>
              <a:buSzPts val="1500"/>
              <a:buNone/>
              <a:defRPr sz="1900" b="0" i="0" u="none" strike="noStrike" cap="none"/>
            </a:lvl6pPr>
            <a:lvl7pPr marL="3200400" marR="0" lvl="6" indent="-228600" algn="l" rtl="0">
              <a:lnSpc>
                <a:spcPct val="100000"/>
              </a:lnSpc>
              <a:spcBef>
                <a:spcPts val="0"/>
              </a:spcBef>
              <a:spcAft>
                <a:spcPts val="0"/>
              </a:spcAft>
              <a:buSzPts val="1500"/>
              <a:buNone/>
              <a:defRPr sz="1900" b="0" i="0" u="none" strike="noStrike" cap="none"/>
            </a:lvl7pPr>
            <a:lvl8pPr marL="3657600" marR="0" lvl="7" indent="-228600" algn="l" rtl="0">
              <a:lnSpc>
                <a:spcPct val="100000"/>
              </a:lnSpc>
              <a:spcBef>
                <a:spcPts val="0"/>
              </a:spcBef>
              <a:spcAft>
                <a:spcPts val="0"/>
              </a:spcAft>
              <a:buSzPts val="1500"/>
              <a:buNone/>
              <a:defRPr sz="1900" b="0" i="0" u="none" strike="noStrike" cap="none"/>
            </a:lvl8pPr>
            <a:lvl9pPr marL="4114800" marR="0" lvl="8" indent="-228600" algn="l" rtl="0">
              <a:lnSpc>
                <a:spcPct val="100000"/>
              </a:lnSpc>
              <a:spcBef>
                <a:spcPts val="0"/>
              </a:spcBef>
              <a:spcAft>
                <a:spcPts val="0"/>
              </a:spcAft>
              <a:buSzPts val="1500"/>
              <a:buNone/>
              <a:defRPr sz="1900" b="0" i="0" u="none" strike="noStrike" cap="none"/>
            </a:lvl9pPr>
          </a:lstStyle>
          <a:p>
            <a:endParaRPr/>
          </a:p>
        </p:txBody>
      </p:sp>
      <p:sp>
        <p:nvSpPr>
          <p:cNvPr id="242" name="Google Shape;242;p51"/>
          <p:cNvSpPr/>
          <p:nvPr/>
        </p:nvSpPr>
        <p:spPr>
          <a:xfrm>
            <a:off x="390491" y="2805693"/>
            <a:ext cx="8357100" cy="298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1"/>
          <p:cNvSpPr/>
          <p:nvPr/>
        </p:nvSpPr>
        <p:spPr>
          <a:xfrm>
            <a:off x="390491" y="2805693"/>
            <a:ext cx="8357100" cy="298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endParaRPr/>
          </a:p>
        </p:txBody>
      </p:sp>
      <p:sp>
        <p:nvSpPr>
          <p:cNvPr id="20" name="Google Shape;20;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3" name="Google Shape;23;p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marR="0" lvl="0"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4" name="Google Shape;24;p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marR="0" lvl="0"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5" name="Google Shape;25;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28" name="Google Shape;28;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marR="0" lvl="0" indent="-304800" algn="l">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9" name="Google Shape;29;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endParaRPr/>
          </a:p>
        </p:txBody>
      </p:sp>
      <p:sp>
        <p:nvSpPr>
          <p:cNvPr id="32" name="Google Shape;32;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
        <p:cNvGrpSpPr/>
        <p:nvPr/>
      </p:nvGrpSpPr>
      <p:grpSpPr>
        <a:xfrm>
          <a:off x="0" y="0"/>
          <a:ext cx="0" cy="0"/>
          <a:chOff x="0" y="0"/>
          <a:chExt cx="0" cy="0"/>
        </a:xfrm>
      </p:grpSpPr>
      <p:sp>
        <p:nvSpPr>
          <p:cNvPr id="34" name="Google Shape;3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1pPr>
            <a:lvl2pPr marR="0" lvl="1"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2pPr>
            <a:lvl3pPr marR="0" lvl="2"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3pPr>
            <a:lvl4pPr marR="0" lvl="3"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4pPr>
            <a:lvl5pPr marR="0" lvl="4"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5pPr>
            <a:lvl6pPr marR="0" lvl="5"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6pPr>
            <a:lvl7pPr marR="0" lvl="6"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7pPr>
            <a:lvl8pPr marR="0" lvl="7"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8pPr>
            <a:lvl9pPr marR="0" lvl="8"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9pPr>
          </a:lstStyle>
          <a:p>
            <a:endParaRPr/>
          </a:p>
        </p:txBody>
      </p:sp>
      <p:sp>
        <p:nvSpPr>
          <p:cNvPr id="36" name="Google Shape;36;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sp>
        <p:nvSpPr>
          <p:cNvPr id="37" name="Google Shape;37;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marR="0" lvl="0" indent="-342900" algn="l">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38" name="Google Shape;38;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9"/>
        <p:cNvGrpSpPr/>
        <p:nvPr/>
      </p:nvGrpSpPr>
      <p:grpSpPr>
        <a:xfrm>
          <a:off x="0" y="0"/>
          <a:ext cx="0" cy="0"/>
          <a:chOff x="0" y="0"/>
          <a:chExt cx="0" cy="0"/>
        </a:xfrm>
      </p:grpSpPr>
      <p:sp>
        <p:nvSpPr>
          <p:cNvPr id="40" name="Google Shape;40;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marR="0" lvl="0" indent="-228600" algn="l">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stStyle>
          <a:p>
            <a:endParaRPr/>
          </a:p>
        </p:txBody>
      </p:sp>
      <p:sp>
        <p:nvSpPr>
          <p:cNvPr id="41" name="Google Shape;41;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3"/>
        <p:cNvGrpSpPr/>
        <p:nvPr/>
      </p:nvGrpSpPr>
      <p:grpSpPr>
        <a:xfrm>
          <a:off x="0" y="0"/>
          <a:ext cx="0" cy="0"/>
          <a:chOff x="0" y="0"/>
          <a:chExt cx="0" cy="0"/>
        </a:xfrm>
      </p:grpSpPr>
      <p:sp>
        <p:nvSpPr>
          <p:cNvPr id="194" name="Google Shape;194;p39"/>
          <p:cNvSpPr txBox="1">
            <a:spLocks noGrp="1"/>
          </p:cNvSpPr>
          <p:nvPr>
            <p:ph type="body" idx="1"/>
          </p:nvPr>
        </p:nvSpPr>
        <p:spPr>
          <a:xfrm>
            <a:off x="390491" y="2805693"/>
            <a:ext cx="8357100" cy="2983200"/>
          </a:xfrm>
          <a:prstGeom prst="rect">
            <a:avLst/>
          </a:prstGeom>
          <a:noFill/>
          <a:ln>
            <a:noFill/>
          </a:ln>
        </p:spPr>
        <p:txBody>
          <a:bodyPr spcFirstLastPara="1" wrap="square" lIns="96750" tIns="96750" rIns="96750" bIns="96750" anchor="t" anchorCtr="0">
            <a:noAutofit/>
          </a:bodyPr>
          <a:lstStyle>
            <a:lvl1pPr marL="457200" marR="0" lvl="0" indent="-228600"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95" name="Google Shape;195;p39"/>
          <p:cNvSpPr txBox="1">
            <a:spLocks noGrp="1"/>
          </p:cNvSpPr>
          <p:nvPr>
            <p:ph type="title"/>
          </p:nvPr>
        </p:nvSpPr>
        <p:spPr>
          <a:xfrm>
            <a:off x="310107" y="506038"/>
            <a:ext cx="8508900" cy="1961100"/>
          </a:xfrm>
          <a:prstGeom prst="rect">
            <a:avLst/>
          </a:prstGeom>
          <a:noFill/>
          <a:ln>
            <a:noFill/>
          </a:ln>
        </p:spPr>
        <p:txBody>
          <a:bodyPr spcFirstLastPara="1" wrap="square" lIns="96750" tIns="96750" rIns="96750" bIns="96750" anchor="ctr" anchorCtr="1">
            <a:noAutofit/>
          </a:bodyPr>
          <a:lstStyle>
            <a:lvl1pPr marR="0" lvl="0"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pic>
        <p:nvPicPr>
          <p:cNvPr id="196" name="Google Shape;196;p39"/>
          <p:cNvPicPr preferRelativeResize="0"/>
          <p:nvPr/>
        </p:nvPicPr>
        <p:blipFill rotWithShape="1">
          <a:blip r:embed="rId14">
            <a:alphaModFix/>
          </a:blip>
          <a:srcRect/>
          <a:stretch/>
        </p:blipFill>
        <p:spPr>
          <a:xfrm>
            <a:off x="18667" y="4779166"/>
            <a:ext cx="9087437" cy="358073"/>
          </a:xfrm>
          <a:prstGeom prst="rect">
            <a:avLst/>
          </a:prstGeom>
          <a:noFill/>
          <a:ln>
            <a:noFill/>
          </a:ln>
        </p:spPr>
      </p:pic>
      <p:pic>
        <p:nvPicPr>
          <p:cNvPr id="197" name="Google Shape;197;p39"/>
          <p:cNvPicPr preferRelativeResize="0"/>
          <p:nvPr/>
        </p:nvPicPr>
        <p:blipFill rotWithShape="1">
          <a:blip r:embed="rId14">
            <a:alphaModFix/>
          </a:blip>
          <a:srcRect/>
          <a:stretch/>
        </p:blipFill>
        <p:spPr>
          <a:xfrm>
            <a:off x="-14096" y="4779166"/>
            <a:ext cx="9087437" cy="35807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5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5200"/>
              <a:buFont typeface="Arial"/>
              <a:buNone/>
            </a:pPr>
            <a:r>
              <a:rPr lang="ja-JP" sz="5200" b="0" i="0" u="none" strike="noStrike" cap="none">
                <a:latin typeface="Arial"/>
                <a:ea typeface="Arial"/>
                <a:cs typeface="Arial"/>
                <a:sym typeface="Arial"/>
              </a:rPr>
              <a:t>情報</a:t>
            </a:r>
            <a:r>
              <a:rPr lang="ja-JP"/>
              <a:t>Ⅰ</a:t>
            </a:r>
            <a:endParaRPr sz="5200" b="0" i="0" u="none" strike="noStrike" cap="none">
              <a:latin typeface="Arial"/>
              <a:ea typeface="Arial"/>
              <a:cs typeface="Arial"/>
              <a:sym typeface="Arial"/>
            </a:endParaRPr>
          </a:p>
          <a:p>
            <a:pPr marL="0" marR="0" lvl="0" indent="0" algn="ctr" rtl="0">
              <a:lnSpc>
                <a:spcPct val="100000"/>
              </a:lnSpc>
              <a:spcBef>
                <a:spcPts val="0"/>
              </a:spcBef>
              <a:spcAft>
                <a:spcPts val="0"/>
              </a:spcAft>
              <a:buClr>
                <a:schemeClr val="dk1"/>
              </a:buClr>
              <a:buSzPts val="5200"/>
              <a:buFont typeface="Arial"/>
              <a:buNone/>
            </a:pPr>
            <a:r>
              <a:rPr lang="ja-JP"/>
              <a:t>１</a:t>
            </a:r>
            <a:r>
              <a:rPr lang="ja-JP" sz="5200" b="0" i="0" u="none" strike="noStrike" cap="none">
                <a:solidFill>
                  <a:schemeClr val="dk1"/>
                </a:solidFill>
                <a:latin typeface="Arial"/>
                <a:ea typeface="Arial"/>
                <a:cs typeface="Arial"/>
                <a:sym typeface="Arial"/>
              </a:rPr>
              <a:t>学期第</a:t>
            </a:r>
            <a:r>
              <a:rPr lang="ja-JP"/>
              <a:t>９</a:t>
            </a:r>
            <a:r>
              <a:rPr lang="ja-JP" sz="5200" b="0" i="0" u="none" strike="noStrike" cap="none">
                <a:solidFill>
                  <a:schemeClr val="dk1"/>
                </a:solidFill>
                <a:latin typeface="Arial"/>
                <a:ea typeface="Arial"/>
                <a:cs typeface="Arial"/>
                <a:sym typeface="Arial"/>
              </a:rPr>
              <a:t>回授業</a:t>
            </a:r>
            <a:endParaRPr sz="5200" b="0" i="0" u="none" strike="noStrike" cap="none">
              <a:solidFill>
                <a:schemeClr val="dk1"/>
              </a:solidFill>
              <a:latin typeface="Arial"/>
              <a:ea typeface="Arial"/>
              <a:cs typeface="Arial"/>
              <a:sym typeface="Arial"/>
            </a:endParaRPr>
          </a:p>
        </p:txBody>
      </p:sp>
      <p:sp>
        <p:nvSpPr>
          <p:cNvPr id="249" name="Google Shape;249;p52"/>
          <p:cNvSpPr txBox="1">
            <a:spLocks noGrp="1"/>
          </p:cNvSpPr>
          <p:nvPr>
            <p:ph type="subTitle" idx="1"/>
          </p:nvPr>
        </p:nvSpPr>
        <p:spPr>
          <a:xfrm>
            <a:off x="311700" y="3062725"/>
            <a:ext cx="8520600" cy="181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2800"/>
              <a:buFont typeface="Arial"/>
              <a:buNone/>
            </a:pPr>
            <a:r>
              <a:rPr lang="ja-JP">
                <a:solidFill>
                  <a:schemeClr val="dk1"/>
                </a:solidFill>
              </a:rPr>
              <a:t>データサイエンスを学ぼう</a:t>
            </a:r>
            <a:endParaRPr>
              <a:solidFill>
                <a:schemeClr val="dk1"/>
              </a:solidFill>
            </a:endParaRPr>
          </a:p>
          <a:p>
            <a:pPr marL="0" lvl="0" indent="0" algn="l" rtl="0">
              <a:spcBef>
                <a:spcPts val="0"/>
              </a:spcBef>
              <a:spcAft>
                <a:spcPts val="0"/>
              </a:spcAft>
              <a:buClr>
                <a:schemeClr val="dk2"/>
              </a:buClr>
              <a:buSzPts val="2800"/>
              <a:buFont typeface="Arial"/>
              <a:buNone/>
            </a:pPr>
            <a:r>
              <a:rPr lang="ja-JP">
                <a:solidFill>
                  <a:srgbClr val="FF0000"/>
                </a:solidFill>
              </a:rPr>
              <a:t>▶︎</a:t>
            </a:r>
            <a:r>
              <a:rPr lang="ja-JP">
                <a:solidFill>
                  <a:schemeClr val="dk1"/>
                </a:solidFill>
              </a:rPr>
              <a:t>１　リレーショナル・データベース</a:t>
            </a:r>
            <a:endParaRPr>
              <a:solidFill>
                <a:schemeClr val="dk1"/>
              </a:solidFill>
            </a:endParaRPr>
          </a:p>
          <a:p>
            <a:pPr marL="0" lvl="0" indent="0" algn="l" rtl="0">
              <a:spcBef>
                <a:spcPts val="0"/>
              </a:spcBef>
              <a:spcAft>
                <a:spcPts val="0"/>
              </a:spcAft>
              <a:buClr>
                <a:schemeClr val="dk2"/>
              </a:buClr>
              <a:buSzPts val="2800"/>
              <a:buFont typeface="Arial"/>
              <a:buNone/>
            </a:pPr>
            <a:r>
              <a:rPr lang="ja-JP">
                <a:solidFill>
                  <a:schemeClr val="dk1"/>
                </a:solidFill>
              </a:rPr>
              <a:t>　２　統計ソフトによる統計処理</a:t>
            </a:r>
            <a:endParaRPr>
              <a:solidFill>
                <a:schemeClr val="dk1"/>
              </a:solidFill>
            </a:endParaRPr>
          </a:p>
          <a:p>
            <a:pPr marL="0" lvl="0" indent="0" algn="l" rtl="0">
              <a:spcBef>
                <a:spcPts val="0"/>
              </a:spcBef>
              <a:spcAft>
                <a:spcPts val="0"/>
              </a:spcAft>
              <a:buSzPts val="2800"/>
              <a:buNone/>
            </a:pPr>
            <a:r>
              <a:rPr lang="ja-JP">
                <a:solidFill>
                  <a:schemeClr val="dk1"/>
                </a:solidFill>
              </a:rPr>
              <a:t>　３　テキストマイニング</a:t>
            </a:r>
            <a:endParaRPr sz="26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76"/>
          <p:cNvSpPr/>
          <p:nvPr/>
        </p:nvSpPr>
        <p:spPr>
          <a:xfrm>
            <a:off x="525173" y="662627"/>
            <a:ext cx="4925400" cy="494100"/>
          </a:xfrm>
          <a:custGeom>
            <a:avLst/>
            <a:gdLst/>
            <a:ahLst/>
            <a:cxnLst/>
            <a:rect l="l" t="t" r="r" b="b"/>
            <a:pathLst>
              <a:path w="120000" h="120000" extrusionOk="0">
                <a:moveTo>
                  <a:pt x="0" y="0"/>
                </a:moveTo>
                <a:lnTo>
                  <a:pt x="120000" y="0"/>
                </a:lnTo>
                <a:lnTo>
                  <a:pt x="120000" y="120000"/>
                </a:lnTo>
                <a:lnTo>
                  <a:pt x="0" y="120000"/>
                </a:lnTo>
                <a:lnTo>
                  <a:pt x="0" y="0"/>
                </a:lnTo>
                <a:close/>
              </a:path>
            </a:pathLst>
          </a:custGeom>
          <a:noFill/>
          <a:ln>
            <a:noFill/>
          </a:ln>
        </p:spPr>
        <p:txBody>
          <a:bodyPr spcFirstLastPara="1" wrap="square" lIns="81625" tIns="42450" rIns="81625" bIns="4245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ja-JP" sz="2200" b="0" i="0" u="none" strike="noStrike" cap="none">
                <a:solidFill>
                  <a:srgbClr val="000000"/>
                </a:solidFill>
                <a:latin typeface="Arial"/>
                <a:ea typeface="Arial"/>
                <a:cs typeface="Arial"/>
                <a:sym typeface="Arial"/>
              </a:rPr>
              <a:t>ビュー表</a:t>
            </a:r>
            <a:endParaRPr sz="1600" b="0" i="0" u="none" strike="noStrike" cap="none">
              <a:solidFill>
                <a:srgbClr val="000000"/>
              </a:solidFill>
              <a:latin typeface="Arial"/>
              <a:ea typeface="Arial"/>
              <a:cs typeface="Arial"/>
              <a:sym typeface="Arial"/>
            </a:endParaRPr>
          </a:p>
        </p:txBody>
      </p:sp>
      <p:pic>
        <p:nvPicPr>
          <p:cNvPr id="549" name="Google Shape;549;p76" descr="WS000022"/>
          <p:cNvPicPr preferRelativeResize="0"/>
          <p:nvPr/>
        </p:nvPicPr>
        <p:blipFill rotWithShape="1">
          <a:blip r:embed="rId3">
            <a:alphaModFix/>
          </a:blip>
          <a:srcRect/>
          <a:stretch/>
        </p:blipFill>
        <p:spPr>
          <a:xfrm>
            <a:off x="460730" y="1158120"/>
            <a:ext cx="4110301" cy="3471600"/>
          </a:xfrm>
          <a:prstGeom prst="rect">
            <a:avLst/>
          </a:prstGeom>
          <a:noFill/>
          <a:ln>
            <a:noFill/>
          </a:ln>
        </p:spPr>
      </p:pic>
      <p:sp>
        <p:nvSpPr>
          <p:cNvPr id="550" name="Google Shape;550;p76"/>
          <p:cNvSpPr/>
          <p:nvPr/>
        </p:nvSpPr>
        <p:spPr>
          <a:xfrm>
            <a:off x="4868102" y="1071863"/>
            <a:ext cx="4014900" cy="428700"/>
          </a:xfrm>
          <a:custGeom>
            <a:avLst/>
            <a:gdLst/>
            <a:ahLst/>
            <a:cxnLst/>
            <a:rect l="l" t="t" r="r" b="b"/>
            <a:pathLst>
              <a:path w="120000" h="120000" extrusionOk="0">
                <a:moveTo>
                  <a:pt x="0" y="0"/>
                </a:moveTo>
                <a:lnTo>
                  <a:pt x="120000" y="0"/>
                </a:lnTo>
                <a:lnTo>
                  <a:pt x="120000" y="120000"/>
                </a:lnTo>
                <a:lnTo>
                  <a:pt x="0" y="120000"/>
                </a:lnTo>
                <a:lnTo>
                  <a:pt x="0" y="0"/>
                </a:lnTo>
                <a:close/>
              </a:path>
            </a:pathLst>
          </a:custGeom>
          <a:noFill/>
          <a:ln>
            <a:noFill/>
          </a:ln>
        </p:spPr>
        <p:txBody>
          <a:bodyPr spcFirstLastPara="1" wrap="square" lIns="81625" tIns="42450" rIns="81625" bIns="42450"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ja-JP" sz="2100" b="0" i="0" u="none" strike="noStrike" cap="none">
                <a:solidFill>
                  <a:srgbClr val="FF0000"/>
                </a:solidFill>
                <a:latin typeface="Arial"/>
                <a:ea typeface="Arial"/>
                <a:cs typeface="Arial"/>
                <a:sym typeface="Arial"/>
              </a:rPr>
              <a:t>選択</a:t>
            </a:r>
            <a:r>
              <a:rPr lang="ja-JP" sz="2100" b="0" i="0" u="none" strike="noStrike" cap="none">
                <a:solidFill>
                  <a:srgbClr val="000000"/>
                </a:solidFill>
                <a:latin typeface="Arial"/>
                <a:ea typeface="Arial"/>
                <a:cs typeface="Arial"/>
                <a:sym typeface="Arial"/>
              </a:rPr>
              <a:t>・・・表の中から特定の条件を満たす</a:t>
            </a:r>
            <a:r>
              <a:rPr lang="ja-JP" sz="2100" b="0" i="0" u="none" strike="noStrike" cap="none">
                <a:solidFill>
                  <a:srgbClr val="FF0000"/>
                </a:solidFill>
                <a:latin typeface="Arial"/>
                <a:ea typeface="Arial"/>
                <a:cs typeface="Arial"/>
                <a:sym typeface="Arial"/>
              </a:rPr>
              <a:t>レコード</a:t>
            </a:r>
            <a:r>
              <a:rPr lang="ja-JP" sz="2100" b="0" i="0" u="none" strike="noStrike" cap="none">
                <a:solidFill>
                  <a:srgbClr val="000000"/>
                </a:solidFill>
                <a:latin typeface="Arial"/>
                <a:ea typeface="Arial"/>
                <a:cs typeface="Arial"/>
                <a:sym typeface="Arial"/>
              </a:rPr>
              <a:t>を取り出す</a:t>
            </a:r>
            <a:endParaRPr sz="1900" b="0" i="0" u="none" strike="noStrike" cap="none">
              <a:solidFill>
                <a:srgbClr val="000000"/>
              </a:solidFill>
              <a:latin typeface="Arial"/>
              <a:ea typeface="Arial"/>
              <a:cs typeface="Arial"/>
              <a:sym typeface="Arial"/>
            </a:endParaRPr>
          </a:p>
        </p:txBody>
      </p:sp>
      <p:sp>
        <p:nvSpPr>
          <p:cNvPr id="551" name="Google Shape;551;p76"/>
          <p:cNvSpPr/>
          <p:nvPr/>
        </p:nvSpPr>
        <p:spPr>
          <a:xfrm>
            <a:off x="4868452" y="1976979"/>
            <a:ext cx="4001100" cy="428700"/>
          </a:xfrm>
          <a:custGeom>
            <a:avLst/>
            <a:gdLst/>
            <a:ahLst/>
            <a:cxnLst/>
            <a:rect l="l" t="t" r="r" b="b"/>
            <a:pathLst>
              <a:path w="120000" h="120000" extrusionOk="0">
                <a:moveTo>
                  <a:pt x="0" y="0"/>
                </a:moveTo>
                <a:lnTo>
                  <a:pt x="120000" y="0"/>
                </a:lnTo>
                <a:lnTo>
                  <a:pt x="120000" y="120000"/>
                </a:lnTo>
                <a:lnTo>
                  <a:pt x="0" y="120000"/>
                </a:lnTo>
                <a:lnTo>
                  <a:pt x="0" y="0"/>
                </a:lnTo>
                <a:close/>
              </a:path>
            </a:pathLst>
          </a:custGeom>
          <a:noFill/>
          <a:ln>
            <a:noFill/>
          </a:ln>
        </p:spPr>
        <p:txBody>
          <a:bodyPr spcFirstLastPara="1" wrap="square" lIns="81625" tIns="42450" rIns="81625" bIns="42450"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ja-JP" sz="2100" b="0" i="0" u="none" strike="noStrike" cap="none">
                <a:solidFill>
                  <a:srgbClr val="FF0000"/>
                </a:solidFill>
                <a:latin typeface="Arial"/>
                <a:ea typeface="Arial"/>
                <a:cs typeface="Arial"/>
                <a:sym typeface="Arial"/>
              </a:rPr>
              <a:t>射影</a:t>
            </a:r>
            <a:r>
              <a:rPr lang="ja-JP" sz="2100" b="0" i="0" u="none" strike="noStrike" cap="none">
                <a:solidFill>
                  <a:srgbClr val="000000"/>
                </a:solidFill>
                <a:latin typeface="Arial"/>
                <a:ea typeface="Arial"/>
                <a:cs typeface="Arial"/>
                <a:sym typeface="Arial"/>
              </a:rPr>
              <a:t>・・・表の中から特定の条件を満たす</a:t>
            </a:r>
            <a:r>
              <a:rPr lang="ja-JP" sz="2100" b="0" i="0" u="none" strike="noStrike" cap="none">
                <a:solidFill>
                  <a:srgbClr val="FF0000"/>
                </a:solidFill>
                <a:latin typeface="Arial"/>
                <a:ea typeface="Arial"/>
                <a:cs typeface="Arial"/>
                <a:sym typeface="Arial"/>
              </a:rPr>
              <a:t>フィールド</a:t>
            </a:r>
            <a:r>
              <a:rPr lang="ja-JP" sz="2100" b="0" i="0" u="none" strike="noStrike" cap="none">
                <a:solidFill>
                  <a:srgbClr val="000000"/>
                </a:solidFill>
                <a:latin typeface="Arial"/>
                <a:ea typeface="Arial"/>
                <a:cs typeface="Arial"/>
                <a:sym typeface="Arial"/>
              </a:rPr>
              <a:t>を取り出す</a:t>
            </a:r>
            <a:endParaRPr sz="1900" b="0" i="0" u="none" strike="noStrike" cap="none">
              <a:solidFill>
                <a:srgbClr val="000000"/>
              </a:solidFill>
              <a:latin typeface="Arial"/>
              <a:ea typeface="Arial"/>
              <a:cs typeface="Arial"/>
              <a:sym typeface="Arial"/>
            </a:endParaRPr>
          </a:p>
        </p:txBody>
      </p:sp>
      <p:sp>
        <p:nvSpPr>
          <p:cNvPr id="552" name="Google Shape;552;p76"/>
          <p:cNvSpPr/>
          <p:nvPr/>
        </p:nvSpPr>
        <p:spPr>
          <a:xfrm>
            <a:off x="4868452" y="2882483"/>
            <a:ext cx="4026300" cy="428700"/>
          </a:xfrm>
          <a:custGeom>
            <a:avLst/>
            <a:gdLst/>
            <a:ahLst/>
            <a:cxnLst/>
            <a:rect l="l" t="t" r="r" b="b"/>
            <a:pathLst>
              <a:path w="120000" h="120000" extrusionOk="0">
                <a:moveTo>
                  <a:pt x="0" y="0"/>
                </a:moveTo>
                <a:lnTo>
                  <a:pt x="120000" y="0"/>
                </a:lnTo>
                <a:lnTo>
                  <a:pt x="120000" y="120000"/>
                </a:lnTo>
                <a:lnTo>
                  <a:pt x="0" y="120000"/>
                </a:lnTo>
                <a:lnTo>
                  <a:pt x="0" y="0"/>
                </a:lnTo>
                <a:close/>
              </a:path>
            </a:pathLst>
          </a:custGeom>
          <a:noFill/>
          <a:ln>
            <a:noFill/>
          </a:ln>
        </p:spPr>
        <p:txBody>
          <a:bodyPr spcFirstLastPara="1" wrap="square" lIns="81625" tIns="42450" rIns="81625" bIns="42450"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ja-JP" sz="2100" b="0" i="0" u="none" strike="noStrike" cap="none">
                <a:solidFill>
                  <a:srgbClr val="FF0000"/>
                </a:solidFill>
                <a:latin typeface="Arial"/>
                <a:ea typeface="Arial"/>
                <a:cs typeface="Arial"/>
                <a:sym typeface="Arial"/>
              </a:rPr>
              <a:t>結合</a:t>
            </a:r>
            <a:r>
              <a:rPr lang="ja-JP" sz="2100" b="0" i="0" u="none" strike="noStrike" cap="none">
                <a:solidFill>
                  <a:srgbClr val="000000"/>
                </a:solidFill>
                <a:latin typeface="Arial"/>
                <a:ea typeface="Arial"/>
                <a:cs typeface="Arial"/>
                <a:sym typeface="Arial"/>
              </a:rPr>
              <a:t>・・・複数の表から，特定の条件にしたがって新しい表をつくる</a:t>
            </a:r>
            <a:endParaRPr sz="1900" b="0" i="0" u="none" strike="noStrike" cap="none">
              <a:solidFill>
                <a:srgbClr val="000000"/>
              </a:solidFill>
              <a:latin typeface="Arial"/>
              <a:ea typeface="Arial"/>
              <a:cs typeface="Arial"/>
              <a:sym typeface="Arial"/>
            </a:endParaRPr>
          </a:p>
        </p:txBody>
      </p:sp>
      <p:sp>
        <p:nvSpPr>
          <p:cNvPr id="553" name="Google Shape;553;p76"/>
          <p:cNvSpPr/>
          <p:nvPr/>
        </p:nvSpPr>
        <p:spPr>
          <a:xfrm>
            <a:off x="4868102" y="3789146"/>
            <a:ext cx="4026600" cy="428700"/>
          </a:xfrm>
          <a:custGeom>
            <a:avLst/>
            <a:gdLst/>
            <a:ahLst/>
            <a:cxnLst/>
            <a:rect l="l" t="t" r="r" b="b"/>
            <a:pathLst>
              <a:path w="120000" h="120000" extrusionOk="0">
                <a:moveTo>
                  <a:pt x="0" y="0"/>
                </a:moveTo>
                <a:lnTo>
                  <a:pt x="120000" y="0"/>
                </a:lnTo>
                <a:lnTo>
                  <a:pt x="120000" y="120000"/>
                </a:lnTo>
                <a:lnTo>
                  <a:pt x="0" y="120000"/>
                </a:lnTo>
                <a:lnTo>
                  <a:pt x="0" y="0"/>
                </a:lnTo>
                <a:close/>
              </a:path>
            </a:pathLst>
          </a:custGeom>
          <a:noFill/>
          <a:ln>
            <a:noFill/>
          </a:ln>
        </p:spPr>
        <p:txBody>
          <a:bodyPr spcFirstLastPara="1" wrap="square" lIns="81625" tIns="42450" rIns="81625" bIns="42450"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ja-JP" sz="2100" b="0" i="0" u="none" strike="noStrike" cap="none">
                <a:solidFill>
                  <a:srgbClr val="FF0000"/>
                </a:solidFill>
                <a:latin typeface="Arial"/>
                <a:ea typeface="Arial"/>
                <a:cs typeface="Arial"/>
                <a:sym typeface="Arial"/>
              </a:rPr>
              <a:t>ビュー表</a:t>
            </a:r>
            <a:r>
              <a:rPr lang="ja-JP" sz="2100" b="0" i="0" u="none" strike="noStrike" cap="none">
                <a:solidFill>
                  <a:srgbClr val="000000"/>
                </a:solidFill>
                <a:latin typeface="Arial"/>
                <a:ea typeface="Arial"/>
                <a:cs typeface="Arial"/>
                <a:sym typeface="Arial"/>
              </a:rPr>
              <a:t>・・・ユーザに見せるために表の中から条件を指定することで一時的に作成する表</a:t>
            </a:r>
            <a:endParaRPr sz="1900" b="0" i="0" u="none" strike="noStrike" cap="none">
              <a:solidFill>
                <a:srgbClr val="000000"/>
              </a:solidFill>
              <a:latin typeface="Arial"/>
              <a:ea typeface="Arial"/>
              <a:cs typeface="Arial"/>
              <a:sym typeface="Arial"/>
            </a:endParaRPr>
          </a:p>
        </p:txBody>
      </p:sp>
      <p:sp>
        <p:nvSpPr>
          <p:cNvPr id="554" name="Google Shape;554;p76"/>
          <p:cNvSpPr/>
          <p:nvPr/>
        </p:nvSpPr>
        <p:spPr>
          <a:xfrm>
            <a:off x="268100" y="221673"/>
            <a:ext cx="2595000" cy="393300"/>
          </a:xfrm>
          <a:custGeom>
            <a:avLst/>
            <a:gdLst/>
            <a:ahLst/>
            <a:cxnLst/>
            <a:rect l="l" t="t" r="r" b="b"/>
            <a:pathLst>
              <a:path w="120000" h="120000" extrusionOk="0">
                <a:moveTo>
                  <a:pt x="2736" y="0"/>
                </a:moveTo>
                <a:cubicBezTo>
                  <a:pt x="1360" y="0"/>
                  <a:pt x="0" y="9892"/>
                  <a:pt x="0" y="19901"/>
                </a:cubicBezTo>
                <a:lnTo>
                  <a:pt x="0" y="99862"/>
                </a:lnTo>
                <a:cubicBezTo>
                  <a:pt x="0" y="109872"/>
                  <a:pt x="1360" y="119882"/>
                  <a:pt x="2736" y="119882"/>
                </a:cubicBezTo>
                <a:lnTo>
                  <a:pt x="117231" y="119882"/>
                </a:lnTo>
                <a:cubicBezTo>
                  <a:pt x="118607" y="119882"/>
                  <a:pt x="119983" y="109872"/>
                  <a:pt x="119983" y="99862"/>
                </a:cubicBezTo>
                <a:lnTo>
                  <a:pt x="119983" y="19901"/>
                </a:lnTo>
                <a:cubicBezTo>
                  <a:pt x="119983" y="9892"/>
                  <a:pt x="118607" y="0"/>
                  <a:pt x="117231" y="0"/>
                </a:cubicBezTo>
                <a:lnTo>
                  <a:pt x="2736" y="0"/>
                </a:lnTo>
              </a:path>
            </a:pathLst>
          </a:custGeom>
          <a:solidFill>
            <a:srgbClr val="8B75B7"/>
          </a:solidFill>
          <a:ln>
            <a:noFill/>
          </a:ln>
        </p:spPr>
        <p:txBody>
          <a:bodyPr spcFirstLastPara="1" wrap="square" lIns="81625" tIns="42450" rIns="81625" bIns="42450"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ja-JP" sz="2200" b="0" i="0" u="none" strike="noStrike" cap="none">
                <a:solidFill>
                  <a:srgbClr val="FFFFFF"/>
                </a:solidFill>
                <a:latin typeface="Arial"/>
                <a:ea typeface="Arial"/>
                <a:cs typeface="Arial"/>
                <a:sym typeface="Arial"/>
              </a:rPr>
              <a:t>１．データの利用</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77"/>
          <p:cNvSpPr/>
          <p:nvPr/>
        </p:nvSpPr>
        <p:spPr>
          <a:xfrm>
            <a:off x="718885" y="1165260"/>
            <a:ext cx="8043600" cy="1311600"/>
          </a:xfrm>
          <a:custGeom>
            <a:avLst/>
            <a:gdLst/>
            <a:ahLst/>
            <a:cxnLst/>
            <a:rect l="l" t="t" r="r" b="b"/>
            <a:pathLst>
              <a:path w="120000" h="120000" extrusionOk="0">
                <a:moveTo>
                  <a:pt x="3256" y="0"/>
                </a:moveTo>
                <a:cubicBezTo>
                  <a:pt x="1625" y="0"/>
                  <a:pt x="0" y="9965"/>
                  <a:pt x="0" y="19965"/>
                </a:cubicBezTo>
                <a:lnTo>
                  <a:pt x="0" y="99965"/>
                </a:lnTo>
                <a:cubicBezTo>
                  <a:pt x="0" y="109965"/>
                  <a:pt x="1625" y="119965"/>
                  <a:pt x="3256" y="119965"/>
                </a:cubicBezTo>
                <a:lnTo>
                  <a:pt x="116732" y="119965"/>
                </a:lnTo>
                <a:cubicBezTo>
                  <a:pt x="118363" y="119965"/>
                  <a:pt x="119994" y="109965"/>
                  <a:pt x="119994" y="99965"/>
                </a:cubicBezTo>
                <a:lnTo>
                  <a:pt x="119994" y="19965"/>
                </a:lnTo>
                <a:cubicBezTo>
                  <a:pt x="119994" y="9965"/>
                  <a:pt x="118363" y="0"/>
                  <a:pt x="116732" y="0"/>
                </a:cubicBezTo>
                <a:lnTo>
                  <a:pt x="3256" y="0"/>
                </a:lnTo>
              </a:path>
            </a:pathLst>
          </a:custGeom>
          <a:noFill/>
          <a:ln w="38150" cap="flat" cmpd="sng">
            <a:solidFill>
              <a:srgbClr val="FF9999"/>
            </a:solidFill>
            <a:prstDash val="solid"/>
            <a:miter lim="8000"/>
            <a:headEnd type="none" w="sm" len="sm"/>
            <a:tailEnd type="none" w="sm" len="sm"/>
          </a:ln>
        </p:spPr>
        <p:txBody>
          <a:bodyPr spcFirstLastPara="1" wrap="square" lIns="96750" tIns="96750" rIns="96750" bIns="967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77"/>
          <p:cNvSpPr/>
          <p:nvPr/>
        </p:nvSpPr>
        <p:spPr>
          <a:xfrm>
            <a:off x="1904835" y="202339"/>
            <a:ext cx="4762200" cy="615300"/>
          </a:xfrm>
          <a:custGeom>
            <a:avLst/>
            <a:gdLst/>
            <a:ahLst/>
            <a:cxnLst/>
            <a:rect l="l" t="t" r="r" b="b"/>
            <a:pathLst>
              <a:path w="120000" h="120000" extrusionOk="0">
                <a:moveTo>
                  <a:pt x="0" y="0"/>
                </a:moveTo>
                <a:lnTo>
                  <a:pt x="120000" y="0"/>
                </a:lnTo>
                <a:lnTo>
                  <a:pt x="120000" y="120000"/>
                </a:lnTo>
                <a:lnTo>
                  <a:pt x="0" y="120000"/>
                </a:lnTo>
                <a:lnTo>
                  <a:pt x="0" y="0"/>
                </a:lnTo>
                <a:close/>
              </a:path>
            </a:pathLst>
          </a:custGeom>
          <a:noFill/>
          <a:ln>
            <a:noFill/>
          </a:ln>
        </p:spPr>
        <p:txBody>
          <a:bodyPr spcFirstLastPara="1" wrap="square" lIns="95250" tIns="49525" rIns="95250" bIns="49525"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ja-JP" sz="3400" b="0" i="0" u="none" strike="noStrike" cap="none">
                <a:solidFill>
                  <a:srgbClr val="000000"/>
                </a:solidFill>
                <a:latin typeface="Arial"/>
                <a:ea typeface="Arial"/>
                <a:cs typeface="Arial"/>
                <a:sym typeface="Arial"/>
              </a:rPr>
              <a:t>データベースとは？</a:t>
            </a:r>
            <a:endParaRPr sz="1900" b="0" i="0" u="none" strike="noStrike" cap="none">
              <a:solidFill>
                <a:srgbClr val="000000"/>
              </a:solidFill>
              <a:latin typeface="Times New Roman"/>
              <a:ea typeface="Times New Roman"/>
              <a:cs typeface="Times New Roman"/>
              <a:sym typeface="Times New Roman"/>
            </a:endParaRPr>
          </a:p>
        </p:txBody>
      </p:sp>
      <p:sp>
        <p:nvSpPr>
          <p:cNvPr id="561" name="Google Shape;561;p77"/>
          <p:cNvSpPr/>
          <p:nvPr/>
        </p:nvSpPr>
        <p:spPr>
          <a:xfrm>
            <a:off x="874700" y="362762"/>
            <a:ext cx="657000" cy="469200"/>
          </a:xfrm>
          <a:prstGeom prst="ellipse">
            <a:avLst/>
          </a:prstGeom>
          <a:solidFill>
            <a:srgbClr val="969696"/>
          </a:solidFill>
          <a:ln>
            <a:noFill/>
          </a:ln>
        </p:spPr>
        <p:txBody>
          <a:bodyPr spcFirstLastPara="1" wrap="square" lIns="96750" tIns="96750" rIns="96750" bIns="967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77"/>
          <p:cNvSpPr/>
          <p:nvPr/>
        </p:nvSpPr>
        <p:spPr>
          <a:xfrm>
            <a:off x="514305" y="362762"/>
            <a:ext cx="658800" cy="469200"/>
          </a:xfrm>
          <a:prstGeom prst="ellipse">
            <a:avLst/>
          </a:prstGeom>
          <a:solidFill>
            <a:srgbClr val="969696"/>
          </a:solidFill>
          <a:ln>
            <a:noFill/>
          </a:ln>
        </p:spPr>
        <p:txBody>
          <a:bodyPr spcFirstLastPara="1" wrap="square" lIns="96750" tIns="96750" rIns="96750" bIns="967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77"/>
          <p:cNvSpPr/>
          <p:nvPr/>
        </p:nvSpPr>
        <p:spPr>
          <a:xfrm>
            <a:off x="882319" y="370383"/>
            <a:ext cx="638100" cy="453900"/>
          </a:xfrm>
          <a:prstGeom prst="ellipse">
            <a:avLst/>
          </a:prstGeom>
          <a:solidFill>
            <a:srgbClr val="CBE0EB"/>
          </a:solidFill>
          <a:ln>
            <a:noFill/>
          </a:ln>
        </p:spPr>
        <p:txBody>
          <a:bodyPr spcFirstLastPara="1" wrap="square" lIns="96750" tIns="96750" rIns="96750" bIns="967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77"/>
          <p:cNvSpPr/>
          <p:nvPr/>
        </p:nvSpPr>
        <p:spPr>
          <a:xfrm>
            <a:off x="522306" y="370383"/>
            <a:ext cx="638100" cy="453900"/>
          </a:xfrm>
          <a:prstGeom prst="ellipse">
            <a:avLst/>
          </a:prstGeom>
          <a:solidFill>
            <a:srgbClr val="CBE0EB"/>
          </a:solidFill>
          <a:ln>
            <a:noFill/>
          </a:ln>
        </p:spPr>
        <p:txBody>
          <a:bodyPr spcFirstLastPara="1" wrap="square" lIns="96750" tIns="96750" rIns="96750" bIns="967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77"/>
          <p:cNvSpPr/>
          <p:nvPr/>
        </p:nvSpPr>
        <p:spPr>
          <a:xfrm>
            <a:off x="510877" y="304842"/>
            <a:ext cx="4680900" cy="550800"/>
          </a:xfrm>
          <a:custGeom>
            <a:avLst/>
            <a:gdLst/>
            <a:ahLst/>
            <a:cxnLst/>
            <a:rect l="l" t="t" r="r" b="b"/>
            <a:pathLst>
              <a:path w="120000" h="120000" extrusionOk="0">
                <a:moveTo>
                  <a:pt x="0" y="0"/>
                </a:moveTo>
                <a:lnTo>
                  <a:pt x="120000" y="0"/>
                </a:lnTo>
                <a:lnTo>
                  <a:pt x="120000" y="120000"/>
                </a:lnTo>
                <a:lnTo>
                  <a:pt x="0" y="120000"/>
                </a:lnTo>
                <a:lnTo>
                  <a:pt x="0" y="0"/>
                </a:lnTo>
                <a:close/>
              </a:path>
            </a:pathLst>
          </a:custGeom>
          <a:noFill/>
          <a:ln>
            <a:noFill/>
          </a:ln>
        </p:spPr>
        <p:txBody>
          <a:bodyPr spcFirstLastPara="1" wrap="square" lIns="95250" tIns="49525" rIns="95250" bIns="495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ja-JP" sz="3000" b="0" i="0" u="none" strike="noStrike" cap="none">
                <a:solidFill>
                  <a:srgbClr val="000000"/>
                </a:solidFill>
                <a:latin typeface="Arial"/>
                <a:ea typeface="Arial"/>
                <a:cs typeface="Arial"/>
                <a:sym typeface="Arial"/>
              </a:rPr>
              <a:t>復習　</a:t>
            </a:r>
            <a:endParaRPr sz="1900" b="0" i="0" u="none" strike="noStrike" cap="none">
              <a:solidFill>
                <a:srgbClr val="000000"/>
              </a:solidFill>
              <a:latin typeface="Times New Roman"/>
              <a:ea typeface="Times New Roman"/>
              <a:cs typeface="Times New Roman"/>
              <a:sym typeface="Times New Roman"/>
            </a:endParaRPr>
          </a:p>
        </p:txBody>
      </p:sp>
      <p:sp>
        <p:nvSpPr>
          <p:cNvPr id="566" name="Google Shape;566;p77"/>
          <p:cNvSpPr/>
          <p:nvPr/>
        </p:nvSpPr>
        <p:spPr>
          <a:xfrm>
            <a:off x="761934" y="1219369"/>
            <a:ext cx="8000400" cy="615300"/>
          </a:xfrm>
          <a:custGeom>
            <a:avLst/>
            <a:gdLst/>
            <a:ahLst/>
            <a:cxnLst/>
            <a:rect l="l" t="t" r="r" b="b"/>
            <a:pathLst>
              <a:path w="120000" h="120000" extrusionOk="0">
                <a:moveTo>
                  <a:pt x="0" y="0"/>
                </a:moveTo>
                <a:lnTo>
                  <a:pt x="120000" y="0"/>
                </a:lnTo>
                <a:lnTo>
                  <a:pt x="120000" y="120000"/>
                </a:lnTo>
                <a:lnTo>
                  <a:pt x="0" y="120000"/>
                </a:lnTo>
                <a:lnTo>
                  <a:pt x="0" y="0"/>
                </a:lnTo>
                <a:close/>
              </a:path>
            </a:pathLst>
          </a:custGeom>
          <a:noFill/>
          <a:ln>
            <a:noFill/>
          </a:ln>
        </p:spPr>
        <p:txBody>
          <a:bodyPr spcFirstLastPara="1" wrap="square" lIns="95250" tIns="49525" rIns="95250" bIns="49525"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ja-JP" sz="3400" b="0" i="0" u="none" strike="noStrike" cap="none">
                <a:solidFill>
                  <a:srgbClr val="0000FF"/>
                </a:solidFill>
                <a:latin typeface="Arial"/>
                <a:ea typeface="Arial"/>
                <a:cs typeface="Arial"/>
                <a:sym typeface="Arial"/>
              </a:rPr>
              <a:t>ある目的のために，関連性のある一定のデータを集めて使いやすくしたもの。</a:t>
            </a:r>
            <a:endParaRPr sz="1900" b="0" i="0" u="none" strike="noStrike" cap="none">
              <a:solidFill>
                <a:srgbClr val="000000"/>
              </a:solidFill>
              <a:latin typeface="Times New Roman"/>
              <a:ea typeface="Times New Roman"/>
              <a:cs typeface="Times New Roman"/>
              <a:sym typeface="Times New Roman"/>
            </a:endParaRPr>
          </a:p>
        </p:txBody>
      </p:sp>
      <p:sp>
        <p:nvSpPr>
          <p:cNvPr id="567" name="Google Shape;567;p77"/>
          <p:cNvSpPr/>
          <p:nvPr/>
        </p:nvSpPr>
        <p:spPr>
          <a:xfrm>
            <a:off x="-47621" y="2611737"/>
            <a:ext cx="9284400" cy="535200"/>
          </a:xfrm>
          <a:custGeom>
            <a:avLst/>
            <a:gdLst/>
            <a:ahLst/>
            <a:cxnLst/>
            <a:rect l="l" t="t" r="r" b="b"/>
            <a:pathLst>
              <a:path w="120000" h="120000" extrusionOk="0">
                <a:moveTo>
                  <a:pt x="0" y="0"/>
                </a:moveTo>
                <a:lnTo>
                  <a:pt x="120000" y="0"/>
                </a:lnTo>
                <a:lnTo>
                  <a:pt x="120000" y="120000"/>
                </a:lnTo>
                <a:lnTo>
                  <a:pt x="0" y="120000"/>
                </a:lnTo>
                <a:lnTo>
                  <a:pt x="0" y="0"/>
                </a:lnTo>
                <a:close/>
              </a:path>
            </a:pathLst>
          </a:custGeom>
          <a:noFill/>
          <a:ln>
            <a:noFill/>
          </a:ln>
        </p:spPr>
        <p:txBody>
          <a:bodyPr spcFirstLastPara="1" wrap="square" lIns="95250" tIns="49525" rIns="95250" bIns="49525" anchor="t" anchorCtr="0">
            <a:noAutofit/>
          </a:bodyPr>
          <a:lstStyle/>
          <a:p>
            <a:pPr marL="0" marR="0" lvl="0" indent="0" algn="ctr" rtl="0">
              <a:lnSpc>
                <a:spcPct val="100000"/>
              </a:lnSpc>
              <a:spcBef>
                <a:spcPts val="0"/>
              </a:spcBef>
              <a:spcAft>
                <a:spcPts val="0"/>
              </a:spcAft>
              <a:buClr>
                <a:srgbClr val="000000"/>
              </a:buClr>
              <a:buSzPts val="2700"/>
              <a:buFont typeface="Arial"/>
              <a:buNone/>
            </a:pPr>
            <a:r>
              <a:rPr lang="ja-JP" sz="2700" b="0" i="0" u="none" strike="noStrike" cap="none">
                <a:solidFill>
                  <a:srgbClr val="000000"/>
                </a:solidFill>
                <a:latin typeface="Arial"/>
                <a:ea typeface="Arial"/>
                <a:cs typeface="Arial"/>
                <a:sym typeface="Arial"/>
              </a:rPr>
              <a:t>データが,無秩序に集まっているだけでは,利用しにくい</a:t>
            </a:r>
            <a:endParaRPr sz="2700" b="0" i="0" u="none" strike="noStrike" cap="none">
              <a:solidFill>
                <a:srgbClr val="000000"/>
              </a:solidFill>
              <a:latin typeface="Times New Roman"/>
              <a:ea typeface="Times New Roman"/>
              <a:cs typeface="Times New Roman"/>
              <a:sym typeface="Times New Roman"/>
            </a:endParaRPr>
          </a:p>
        </p:txBody>
      </p:sp>
      <p:sp>
        <p:nvSpPr>
          <p:cNvPr id="568" name="Google Shape;568;p77"/>
          <p:cNvSpPr/>
          <p:nvPr/>
        </p:nvSpPr>
        <p:spPr>
          <a:xfrm>
            <a:off x="684217" y="3714122"/>
            <a:ext cx="7820700" cy="556200"/>
          </a:xfrm>
          <a:custGeom>
            <a:avLst/>
            <a:gdLst/>
            <a:ahLst/>
            <a:cxnLst/>
            <a:rect l="l" t="t" r="r" b="b"/>
            <a:pathLst>
              <a:path w="120000" h="120000" extrusionOk="0">
                <a:moveTo>
                  <a:pt x="1157" y="0"/>
                </a:moveTo>
                <a:cubicBezTo>
                  <a:pt x="578" y="0"/>
                  <a:pt x="0" y="9966"/>
                  <a:pt x="0" y="19932"/>
                </a:cubicBezTo>
                <a:lnTo>
                  <a:pt x="0" y="99865"/>
                </a:lnTo>
                <a:cubicBezTo>
                  <a:pt x="0" y="109832"/>
                  <a:pt x="578" y="119899"/>
                  <a:pt x="1157" y="119899"/>
                </a:cubicBezTo>
                <a:lnTo>
                  <a:pt x="118830" y="119899"/>
                </a:lnTo>
                <a:cubicBezTo>
                  <a:pt x="119409" y="119899"/>
                  <a:pt x="119994" y="109832"/>
                  <a:pt x="119994" y="99865"/>
                </a:cubicBezTo>
                <a:lnTo>
                  <a:pt x="119994" y="19932"/>
                </a:lnTo>
                <a:cubicBezTo>
                  <a:pt x="119994" y="9966"/>
                  <a:pt x="119409" y="0"/>
                  <a:pt x="118830" y="0"/>
                </a:cubicBezTo>
                <a:lnTo>
                  <a:pt x="1157" y="0"/>
                </a:lnTo>
              </a:path>
            </a:pathLst>
          </a:custGeom>
          <a:solidFill>
            <a:srgbClr val="FFFFC7"/>
          </a:solidFill>
          <a:ln w="9525" cap="flat" cmpd="sng">
            <a:solidFill>
              <a:srgbClr val="C0C0C0"/>
            </a:solidFill>
            <a:prstDash val="solid"/>
            <a:miter lim="8000"/>
            <a:headEnd type="none" w="sm" len="sm"/>
            <a:tailEnd type="none" w="sm" len="sm"/>
          </a:ln>
        </p:spPr>
        <p:txBody>
          <a:bodyPr spcFirstLastPara="1" wrap="square" lIns="96750" tIns="96750" rIns="96750" bIns="967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77"/>
          <p:cNvSpPr/>
          <p:nvPr/>
        </p:nvSpPr>
        <p:spPr>
          <a:xfrm>
            <a:off x="4228733" y="3259908"/>
            <a:ext cx="683700" cy="324000"/>
          </a:xfrm>
          <a:custGeom>
            <a:avLst/>
            <a:gdLst/>
            <a:ahLst/>
            <a:cxnLst/>
            <a:rect l="l" t="t" r="r" b="b"/>
            <a:pathLst>
              <a:path w="120000" h="120000" extrusionOk="0">
                <a:moveTo>
                  <a:pt x="30050" y="0"/>
                </a:moveTo>
                <a:lnTo>
                  <a:pt x="30050" y="54507"/>
                </a:lnTo>
                <a:lnTo>
                  <a:pt x="0" y="54507"/>
                </a:lnTo>
                <a:lnTo>
                  <a:pt x="59966" y="119859"/>
                </a:lnTo>
                <a:lnTo>
                  <a:pt x="119933" y="54507"/>
                </a:lnTo>
                <a:lnTo>
                  <a:pt x="89816" y="54507"/>
                </a:lnTo>
                <a:lnTo>
                  <a:pt x="89816" y="0"/>
                </a:lnTo>
                <a:lnTo>
                  <a:pt x="30050" y="0"/>
                </a:lnTo>
              </a:path>
            </a:pathLst>
          </a:custGeom>
          <a:solidFill>
            <a:srgbClr val="BBE0E3"/>
          </a:solidFill>
          <a:ln w="9525" cap="flat" cmpd="sng">
            <a:solidFill>
              <a:srgbClr val="808080"/>
            </a:solidFill>
            <a:prstDash val="solid"/>
            <a:miter lim="8000"/>
            <a:headEnd type="none" w="sm" len="sm"/>
            <a:tailEnd type="none" w="sm" len="sm"/>
          </a:ln>
        </p:spPr>
      </p:sp>
      <p:sp>
        <p:nvSpPr>
          <p:cNvPr id="570" name="Google Shape;570;p77"/>
          <p:cNvSpPr/>
          <p:nvPr/>
        </p:nvSpPr>
        <p:spPr>
          <a:xfrm>
            <a:off x="684073" y="3699650"/>
            <a:ext cx="7820700" cy="550800"/>
          </a:xfrm>
          <a:prstGeom prst="rect">
            <a:avLst/>
          </a:prstGeom>
          <a:noFill/>
          <a:ln>
            <a:noFill/>
          </a:ln>
        </p:spPr>
        <p:txBody>
          <a:bodyPr spcFirstLastPara="1" wrap="square" lIns="95250" tIns="49525" rIns="95250" bIns="495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ja-JP" sz="3000" b="0" i="0" u="none" strike="noStrike" cap="none">
                <a:solidFill>
                  <a:srgbClr val="000000"/>
                </a:solidFill>
                <a:latin typeface="Arial"/>
                <a:ea typeface="Arial"/>
                <a:cs typeface="Arial"/>
                <a:sym typeface="Arial"/>
              </a:rPr>
              <a:t>体系的に整理された情報は有効に活用できる</a:t>
            </a:r>
            <a:endParaRPr sz="1900" b="0" i="0" u="none" strike="noStrike" cap="none">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6"/>
                                        </p:tgtEl>
                                        <p:attrNameLst>
                                          <p:attrName>style.visibility</p:attrName>
                                        </p:attrNameLst>
                                      </p:cBhvr>
                                      <p:to>
                                        <p:strVal val="visible"/>
                                      </p:to>
                                    </p:set>
                                    <p:animEffect transition="in" filter="fade">
                                      <p:cBhvr>
                                        <p:cTn id="7" dur="500"/>
                                        <p:tgtEl>
                                          <p:spTgt spid="5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7"/>
                                        </p:tgtEl>
                                        <p:attrNameLst>
                                          <p:attrName>style.visibility</p:attrName>
                                        </p:attrNameLst>
                                      </p:cBhvr>
                                      <p:to>
                                        <p:strVal val="visible"/>
                                      </p:to>
                                    </p:set>
                                    <p:animEffect transition="in" filter="fade">
                                      <p:cBhvr>
                                        <p:cTn id="12" dur="125"/>
                                        <p:tgtEl>
                                          <p:spTgt spid="567"/>
                                        </p:tgtEl>
                                      </p:cBhvr>
                                    </p:animEffect>
                                  </p:childTnLst>
                                </p:cTn>
                              </p:par>
                              <p:par>
                                <p:cTn id="13" presetID="10" presetClass="entr" presetSubtype="0" fill="hold" nodeType="withEffect">
                                  <p:stCondLst>
                                    <p:cond delay="0"/>
                                  </p:stCondLst>
                                  <p:childTnLst>
                                    <p:set>
                                      <p:cBhvr>
                                        <p:cTn id="14" dur="1" fill="hold">
                                          <p:stCondLst>
                                            <p:cond delay="0"/>
                                          </p:stCondLst>
                                        </p:cTn>
                                        <p:tgtEl>
                                          <p:spTgt spid="570"/>
                                        </p:tgtEl>
                                        <p:attrNameLst>
                                          <p:attrName>style.visibility</p:attrName>
                                        </p:attrNameLst>
                                      </p:cBhvr>
                                      <p:to>
                                        <p:strVal val="visible"/>
                                      </p:to>
                                    </p:set>
                                    <p:animEffect transition="in" filter="fade">
                                      <p:cBhvr>
                                        <p:cTn id="15" dur="125"/>
                                        <p:tgtEl>
                                          <p:spTgt spid="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pic>
        <p:nvPicPr>
          <p:cNvPr id="575" name="Google Shape;575;p78"/>
          <p:cNvPicPr preferRelativeResize="0"/>
          <p:nvPr/>
        </p:nvPicPr>
        <p:blipFill rotWithShape="1">
          <a:blip r:embed="rId3">
            <a:alphaModFix/>
          </a:blip>
          <a:srcRect/>
          <a:stretch/>
        </p:blipFill>
        <p:spPr>
          <a:xfrm>
            <a:off x="571449" y="952632"/>
            <a:ext cx="8204904" cy="3355417"/>
          </a:xfrm>
          <a:prstGeom prst="rect">
            <a:avLst/>
          </a:prstGeom>
          <a:noFill/>
          <a:ln>
            <a:noFill/>
          </a:ln>
        </p:spPr>
      </p:pic>
      <p:sp>
        <p:nvSpPr>
          <p:cNvPr id="576" name="Google Shape;576;p78"/>
          <p:cNvSpPr/>
          <p:nvPr/>
        </p:nvSpPr>
        <p:spPr>
          <a:xfrm>
            <a:off x="380967" y="372670"/>
            <a:ext cx="5544600" cy="503700"/>
          </a:xfrm>
          <a:prstGeom prst="horizontalScroll">
            <a:avLst>
              <a:gd name="adj" fmla="val 2700"/>
            </a:avLst>
          </a:prstGeom>
          <a:solidFill>
            <a:srgbClr val="FFFFC7"/>
          </a:solidFill>
          <a:ln w="9525" cap="flat" cmpd="sng">
            <a:solidFill>
              <a:srgbClr val="C0C0C0"/>
            </a:solidFill>
            <a:prstDash val="solid"/>
            <a:miter lim="8000"/>
            <a:headEnd type="none" w="sm" len="sm"/>
            <a:tailEnd type="none" w="sm" len="sm"/>
          </a:ln>
        </p:spPr>
        <p:txBody>
          <a:bodyPr spcFirstLastPara="1" wrap="square" lIns="96750" tIns="96750" rIns="96750" bIns="967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78"/>
          <p:cNvSpPr/>
          <p:nvPr/>
        </p:nvSpPr>
        <p:spPr>
          <a:xfrm>
            <a:off x="971466" y="4471717"/>
            <a:ext cx="7200000" cy="432600"/>
          </a:xfrm>
          <a:custGeom>
            <a:avLst/>
            <a:gdLst/>
            <a:ahLst/>
            <a:cxnLst/>
            <a:rect l="l" t="t" r="r" b="b"/>
            <a:pathLst>
              <a:path w="120000" h="120000" extrusionOk="0">
                <a:moveTo>
                  <a:pt x="1199" y="0"/>
                </a:moveTo>
                <a:cubicBezTo>
                  <a:pt x="596" y="0"/>
                  <a:pt x="0" y="9920"/>
                  <a:pt x="0" y="19947"/>
                </a:cubicBezTo>
                <a:lnTo>
                  <a:pt x="0" y="99841"/>
                </a:lnTo>
                <a:cubicBezTo>
                  <a:pt x="0" y="109868"/>
                  <a:pt x="596" y="119894"/>
                  <a:pt x="1199" y="119894"/>
                </a:cubicBezTo>
                <a:lnTo>
                  <a:pt x="118787" y="119894"/>
                </a:lnTo>
                <a:cubicBezTo>
                  <a:pt x="119390" y="119894"/>
                  <a:pt x="119993" y="109868"/>
                  <a:pt x="119993" y="99841"/>
                </a:cubicBezTo>
                <a:lnTo>
                  <a:pt x="119993" y="19947"/>
                </a:lnTo>
                <a:cubicBezTo>
                  <a:pt x="119993" y="9920"/>
                  <a:pt x="119390" y="0"/>
                  <a:pt x="118787" y="0"/>
                </a:cubicBezTo>
                <a:lnTo>
                  <a:pt x="1199" y="0"/>
                </a:lnTo>
              </a:path>
            </a:pathLst>
          </a:custGeom>
          <a:solidFill>
            <a:srgbClr val="FFFFC7"/>
          </a:solidFill>
          <a:ln w="9525" cap="flat" cmpd="sng">
            <a:solidFill>
              <a:srgbClr val="C0C0C0"/>
            </a:solidFill>
            <a:prstDash val="solid"/>
            <a:miter lim="8000"/>
            <a:headEnd type="none" w="sm" len="sm"/>
            <a:tailEnd type="none" w="sm" len="sm"/>
          </a:ln>
        </p:spPr>
        <p:txBody>
          <a:bodyPr spcFirstLastPara="1" wrap="square" lIns="96750" tIns="96750" rIns="96750" bIns="967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78"/>
          <p:cNvSpPr/>
          <p:nvPr/>
        </p:nvSpPr>
        <p:spPr>
          <a:xfrm>
            <a:off x="822889" y="4410748"/>
            <a:ext cx="7508400" cy="550800"/>
          </a:xfrm>
          <a:custGeom>
            <a:avLst/>
            <a:gdLst/>
            <a:ahLst/>
            <a:cxnLst/>
            <a:rect l="l" t="t" r="r" b="b"/>
            <a:pathLst>
              <a:path w="120000" h="120000" extrusionOk="0">
                <a:moveTo>
                  <a:pt x="0" y="0"/>
                </a:moveTo>
                <a:lnTo>
                  <a:pt x="120000" y="0"/>
                </a:lnTo>
                <a:lnTo>
                  <a:pt x="120000" y="120000"/>
                </a:lnTo>
                <a:lnTo>
                  <a:pt x="0" y="120000"/>
                </a:lnTo>
                <a:lnTo>
                  <a:pt x="0" y="0"/>
                </a:lnTo>
                <a:close/>
              </a:path>
            </a:pathLst>
          </a:custGeom>
          <a:noFill/>
          <a:ln>
            <a:noFill/>
          </a:ln>
        </p:spPr>
        <p:txBody>
          <a:bodyPr spcFirstLastPara="1" wrap="square" lIns="95250" tIns="49525" rIns="95250" bIns="495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ja-JP" sz="3000" b="0" i="0" u="none" strike="noStrike" cap="none">
                <a:solidFill>
                  <a:srgbClr val="000000"/>
                </a:solidFill>
                <a:latin typeface="Arial"/>
                <a:ea typeface="Arial"/>
                <a:cs typeface="Arial"/>
                <a:sym typeface="Arial"/>
              </a:rPr>
              <a:t>一覧表としてまとめてある</a:t>
            </a:r>
            <a:endParaRPr sz="1900" b="0" i="0" u="none" strike="noStrike" cap="none">
              <a:solidFill>
                <a:srgbClr val="000000"/>
              </a:solidFill>
              <a:latin typeface="Times New Roman"/>
              <a:ea typeface="Times New Roman"/>
              <a:cs typeface="Times New Roman"/>
              <a:sym typeface="Times New Roman"/>
            </a:endParaRPr>
          </a:p>
        </p:txBody>
      </p:sp>
      <p:sp>
        <p:nvSpPr>
          <p:cNvPr id="579" name="Google Shape;579;p78"/>
          <p:cNvSpPr/>
          <p:nvPr/>
        </p:nvSpPr>
        <p:spPr>
          <a:xfrm>
            <a:off x="590118" y="557480"/>
            <a:ext cx="360300" cy="134100"/>
          </a:xfrm>
          <a:custGeom>
            <a:avLst/>
            <a:gdLst/>
            <a:ahLst/>
            <a:cxnLst/>
            <a:rect l="l" t="t" r="r" b="b"/>
            <a:pathLst>
              <a:path w="120000" h="120000" extrusionOk="0">
                <a:moveTo>
                  <a:pt x="0" y="0"/>
                </a:moveTo>
                <a:lnTo>
                  <a:pt x="89873" y="0"/>
                </a:lnTo>
                <a:lnTo>
                  <a:pt x="119873" y="59661"/>
                </a:lnTo>
                <a:lnTo>
                  <a:pt x="89873" y="119661"/>
                </a:lnTo>
                <a:lnTo>
                  <a:pt x="0" y="119661"/>
                </a:lnTo>
                <a:lnTo>
                  <a:pt x="29873" y="59661"/>
                </a:lnTo>
                <a:lnTo>
                  <a:pt x="0" y="0"/>
                </a:lnTo>
              </a:path>
            </a:pathLst>
          </a:custGeom>
          <a:solidFill>
            <a:srgbClr val="BBE0E3"/>
          </a:solidFill>
          <a:ln w="9525" cap="flat" cmpd="sng">
            <a:solidFill>
              <a:srgbClr val="7A7AA6"/>
            </a:solidFill>
            <a:prstDash val="solid"/>
            <a:miter lim="8000"/>
            <a:headEnd type="none" w="sm" len="sm"/>
            <a:tailEnd type="none" w="sm" len="sm"/>
          </a:ln>
        </p:spPr>
      </p:sp>
      <p:sp>
        <p:nvSpPr>
          <p:cNvPr id="580" name="Google Shape;580;p78"/>
          <p:cNvSpPr/>
          <p:nvPr/>
        </p:nvSpPr>
        <p:spPr>
          <a:xfrm>
            <a:off x="957370" y="381053"/>
            <a:ext cx="5328600" cy="486600"/>
          </a:xfrm>
          <a:custGeom>
            <a:avLst/>
            <a:gdLst/>
            <a:ahLst/>
            <a:cxnLst/>
            <a:rect l="l" t="t" r="r" b="b"/>
            <a:pathLst>
              <a:path w="120000" h="120000" extrusionOk="0">
                <a:moveTo>
                  <a:pt x="0" y="0"/>
                </a:moveTo>
                <a:lnTo>
                  <a:pt x="120000" y="0"/>
                </a:lnTo>
                <a:lnTo>
                  <a:pt x="120000" y="120000"/>
                </a:lnTo>
                <a:lnTo>
                  <a:pt x="0" y="120000"/>
                </a:lnTo>
                <a:lnTo>
                  <a:pt x="0" y="0"/>
                </a:lnTo>
                <a:close/>
              </a:path>
            </a:pathLst>
          </a:custGeom>
          <a:noFill/>
          <a:ln>
            <a:noFill/>
          </a:ln>
        </p:spPr>
        <p:txBody>
          <a:bodyPr spcFirstLastPara="1" wrap="square" lIns="95250" tIns="49525" rIns="95250" bIns="495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ja-JP" sz="2500" b="0" i="0" u="none" strike="noStrike" cap="none">
                <a:solidFill>
                  <a:srgbClr val="000000"/>
                </a:solidFill>
                <a:latin typeface="Arial"/>
                <a:ea typeface="Arial"/>
                <a:cs typeface="Arial"/>
                <a:sym typeface="Arial"/>
              </a:rPr>
              <a:t>簡単なデータベースの例</a:t>
            </a:r>
            <a:endParaRPr sz="19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585" name="Google Shape;585;p79"/>
          <p:cNvPicPr preferRelativeResize="0"/>
          <p:nvPr/>
        </p:nvPicPr>
        <p:blipFill rotWithShape="1">
          <a:blip r:embed="rId3">
            <a:alphaModFix/>
          </a:blip>
          <a:srcRect/>
          <a:stretch/>
        </p:blipFill>
        <p:spPr>
          <a:xfrm>
            <a:off x="75414" y="433633"/>
            <a:ext cx="7418895" cy="4251490"/>
          </a:xfrm>
          <a:prstGeom prst="rect">
            <a:avLst/>
          </a:prstGeom>
          <a:noFill/>
          <a:ln>
            <a:noFill/>
          </a:ln>
        </p:spPr>
      </p:pic>
      <p:sp>
        <p:nvSpPr>
          <p:cNvPr id="586" name="Google Shape;586;p79"/>
          <p:cNvSpPr/>
          <p:nvPr/>
        </p:nvSpPr>
        <p:spPr>
          <a:xfrm>
            <a:off x="952798" y="161566"/>
            <a:ext cx="5328600" cy="486600"/>
          </a:xfrm>
          <a:custGeom>
            <a:avLst/>
            <a:gdLst/>
            <a:ahLst/>
            <a:cxnLst/>
            <a:rect l="l" t="t" r="r" b="b"/>
            <a:pathLst>
              <a:path w="120000" h="120000" extrusionOk="0">
                <a:moveTo>
                  <a:pt x="0" y="0"/>
                </a:moveTo>
                <a:lnTo>
                  <a:pt x="120000" y="0"/>
                </a:lnTo>
                <a:lnTo>
                  <a:pt x="120000" y="120000"/>
                </a:lnTo>
                <a:lnTo>
                  <a:pt x="0" y="120000"/>
                </a:lnTo>
                <a:lnTo>
                  <a:pt x="0" y="0"/>
                </a:lnTo>
                <a:close/>
              </a:path>
            </a:pathLst>
          </a:custGeom>
          <a:noFill/>
          <a:ln>
            <a:noFill/>
          </a:ln>
        </p:spPr>
      </p:sp>
      <p:sp>
        <p:nvSpPr>
          <p:cNvPr id="587" name="Google Shape;587;p79"/>
          <p:cNvSpPr/>
          <p:nvPr/>
        </p:nvSpPr>
        <p:spPr>
          <a:xfrm>
            <a:off x="3777692" y="4536782"/>
            <a:ext cx="5328600" cy="518400"/>
          </a:xfrm>
          <a:custGeom>
            <a:avLst/>
            <a:gdLst/>
            <a:ahLst/>
            <a:cxnLst/>
            <a:rect l="l" t="t" r="r" b="b"/>
            <a:pathLst>
              <a:path w="120000" h="120000" extrusionOk="0">
                <a:moveTo>
                  <a:pt x="0" y="0"/>
                </a:moveTo>
                <a:lnTo>
                  <a:pt x="120000" y="0"/>
                </a:lnTo>
                <a:lnTo>
                  <a:pt x="120000" y="120000"/>
                </a:lnTo>
                <a:lnTo>
                  <a:pt x="0" y="120000"/>
                </a:lnTo>
                <a:lnTo>
                  <a:pt x="0" y="0"/>
                </a:lnTo>
                <a:close/>
              </a:path>
            </a:pathLst>
          </a:custGeom>
          <a:noFill/>
          <a:ln>
            <a:noFill/>
          </a:ln>
        </p:spPr>
        <p:txBody>
          <a:bodyPr spcFirstLastPara="1" wrap="square" lIns="95250" tIns="49525" rIns="95250" bIns="49525" anchor="t" anchorCtr="0">
            <a:noAutofit/>
          </a:bodyPr>
          <a:lstStyle/>
          <a:p>
            <a:pPr marL="0" marR="0" lvl="0" indent="0" algn="r" rtl="0">
              <a:lnSpc>
                <a:spcPct val="100000"/>
              </a:lnSpc>
              <a:spcBef>
                <a:spcPts val="0"/>
              </a:spcBef>
              <a:spcAft>
                <a:spcPts val="0"/>
              </a:spcAft>
              <a:buClr>
                <a:srgbClr val="000000"/>
              </a:buClr>
              <a:buSzPts val="2800"/>
              <a:buFont typeface="Arial"/>
              <a:buNone/>
            </a:pPr>
            <a:r>
              <a:rPr lang="ja-JP" sz="2800" b="0" i="0" u="none" strike="noStrike" cap="none">
                <a:solidFill>
                  <a:srgbClr val="FF0000"/>
                </a:solidFill>
                <a:latin typeface="Arial"/>
                <a:ea typeface="Arial"/>
                <a:cs typeface="Arial"/>
                <a:sym typeface="Arial"/>
              </a:rPr>
              <a:t>リレーショナル＝関係性</a:t>
            </a:r>
            <a:endParaRPr sz="1900" b="0" i="0" u="none" strike="noStrike" cap="none">
              <a:solidFill>
                <a:srgbClr val="000000"/>
              </a:solidFill>
              <a:latin typeface="Times New Roman"/>
              <a:ea typeface="Times New Roman"/>
              <a:cs typeface="Times New Roman"/>
              <a:sym typeface="Times New Roman"/>
            </a:endParaRPr>
          </a:p>
        </p:txBody>
      </p:sp>
      <p:sp>
        <p:nvSpPr>
          <p:cNvPr id="588" name="Google Shape;588;p79"/>
          <p:cNvSpPr/>
          <p:nvPr/>
        </p:nvSpPr>
        <p:spPr>
          <a:xfrm>
            <a:off x="6278252" y="449029"/>
            <a:ext cx="2733900" cy="1454100"/>
          </a:xfrm>
          <a:custGeom>
            <a:avLst/>
            <a:gdLst/>
            <a:ahLst/>
            <a:cxnLst/>
            <a:rect l="l" t="t" r="r" b="b"/>
            <a:pathLst>
              <a:path w="120000" h="120000" extrusionOk="0">
                <a:moveTo>
                  <a:pt x="0" y="0"/>
                </a:moveTo>
                <a:lnTo>
                  <a:pt x="120000" y="0"/>
                </a:lnTo>
                <a:lnTo>
                  <a:pt x="120000" y="120000"/>
                </a:lnTo>
                <a:lnTo>
                  <a:pt x="0" y="120000"/>
                </a:lnTo>
                <a:lnTo>
                  <a:pt x="0" y="0"/>
                </a:lnTo>
                <a:close/>
              </a:path>
            </a:pathLst>
          </a:custGeom>
          <a:noFill/>
          <a:ln>
            <a:noFill/>
          </a:ln>
        </p:spPr>
        <p:txBody>
          <a:bodyPr spcFirstLastPara="1" wrap="square" lIns="95250" tIns="49525" rIns="95250" bIns="495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ja-JP" sz="3000" b="0" i="0" u="none" strike="noStrike" cap="none">
                <a:solidFill>
                  <a:srgbClr val="000000"/>
                </a:solidFill>
                <a:latin typeface="Arial"/>
                <a:ea typeface="Arial"/>
                <a:cs typeface="Arial"/>
                <a:sym typeface="Arial"/>
              </a:rPr>
              <a:t>一覧表同士が</a:t>
            </a:r>
            <a:endParaRPr sz="19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0"/>
              <a:buFont typeface="Arial"/>
              <a:buNone/>
            </a:pPr>
            <a:r>
              <a:rPr lang="ja-JP" sz="3000" b="0" i="0" u="none" strike="noStrike" cap="none">
                <a:solidFill>
                  <a:srgbClr val="000000"/>
                </a:solidFill>
                <a:latin typeface="Arial"/>
                <a:ea typeface="Arial"/>
                <a:cs typeface="Arial"/>
                <a:sym typeface="Arial"/>
              </a:rPr>
              <a:t>繋っている</a:t>
            </a:r>
            <a:endParaRPr sz="19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000"/>
              <a:buFont typeface="Arial"/>
              <a:buNone/>
            </a:pPr>
            <a:r>
              <a:rPr lang="ja-JP" sz="3000" b="0" i="0" u="none" strike="noStrike" cap="none">
                <a:solidFill>
                  <a:srgbClr val="000000"/>
                </a:solidFill>
                <a:latin typeface="Arial"/>
                <a:ea typeface="Arial"/>
                <a:cs typeface="Arial"/>
                <a:sym typeface="Arial"/>
              </a:rPr>
              <a:t>イメージ図</a:t>
            </a:r>
            <a:endParaRPr sz="1900" b="0" i="0" u="none" strike="noStrike" cap="none">
              <a:solidFill>
                <a:srgbClr val="000000"/>
              </a:solidFill>
              <a:latin typeface="Times New Roman"/>
              <a:ea typeface="Times New Roman"/>
              <a:cs typeface="Times New Roman"/>
              <a:sym typeface="Times New Roman"/>
            </a:endParaRPr>
          </a:p>
        </p:txBody>
      </p:sp>
      <p:sp>
        <p:nvSpPr>
          <p:cNvPr id="589" name="Google Shape;589;p79"/>
          <p:cNvSpPr/>
          <p:nvPr/>
        </p:nvSpPr>
        <p:spPr>
          <a:xfrm>
            <a:off x="6285954" y="316124"/>
            <a:ext cx="2761800" cy="1761600"/>
          </a:xfrm>
          <a:custGeom>
            <a:avLst/>
            <a:gdLst/>
            <a:ahLst/>
            <a:cxnLst/>
            <a:rect l="l" t="t" r="r" b="b"/>
            <a:pathLst>
              <a:path w="120000" h="120000" extrusionOk="0">
                <a:moveTo>
                  <a:pt x="12744" y="0"/>
                </a:moveTo>
                <a:cubicBezTo>
                  <a:pt x="6372" y="0"/>
                  <a:pt x="0" y="9989"/>
                  <a:pt x="0" y="19978"/>
                </a:cubicBezTo>
                <a:lnTo>
                  <a:pt x="0" y="99969"/>
                </a:lnTo>
                <a:cubicBezTo>
                  <a:pt x="0" y="109958"/>
                  <a:pt x="6372" y="119974"/>
                  <a:pt x="12744" y="119974"/>
                </a:cubicBezTo>
                <a:lnTo>
                  <a:pt x="107238" y="119974"/>
                </a:lnTo>
                <a:cubicBezTo>
                  <a:pt x="113611" y="119974"/>
                  <a:pt x="119983" y="109958"/>
                  <a:pt x="119983" y="99969"/>
                </a:cubicBezTo>
                <a:lnTo>
                  <a:pt x="119983" y="19978"/>
                </a:lnTo>
                <a:cubicBezTo>
                  <a:pt x="119983" y="9989"/>
                  <a:pt x="113611" y="0"/>
                  <a:pt x="107238" y="0"/>
                </a:cubicBezTo>
                <a:lnTo>
                  <a:pt x="12744" y="0"/>
                </a:lnTo>
              </a:path>
            </a:pathLst>
          </a:custGeom>
          <a:noFill/>
          <a:ln w="38150" cap="flat" cmpd="sng">
            <a:solidFill>
              <a:srgbClr val="FF9999"/>
            </a:solidFill>
            <a:prstDash val="solid"/>
            <a:miter lim="8000"/>
            <a:headEnd type="none" w="sm" len="sm"/>
            <a:tailEnd type="none" w="sm" len="sm"/>
          </a:ln>
        </p:spPr>
        <p:txBody>
          <a:bodyPr spcFirstLastPara="1" wrap="square" lIns="96750" tIns="96750" rIns="96750" bIns="967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80"/>
          <p:cNvSpPr/>
          <p:nvPr/>
        </p:nvSpPr>
        <p:spPr>
          <a:xfrm>
            <a:off x="4889329" y="1304725"/>
            <a:ext cx="3905400" cy="647700"/>
          </a:xfrm>
          <a:prstGeom prst="rect">
            <a:avLst/>
          </a:prstGeom>
          <a:solidFill>
            <a:srgbClr val="FFFFFF"/>
          </a:solidFill>
          <a:ln>
            <a:noFill/>
          </a:ln>
        </p:spPr>
        <p:txBody>
          <a:bodyPr spcFirstLastPara="1" wrap="square" lIns="96750" tIns="96750" rIns="96750" bIns="967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80"/>
          <p:cNvSpPr/>
          <p:nvPr/>
        </p:nvSpPr>
        <p:spPr>
          <a:xfrm>
            <a:off x="190483" y="1211748"/>
            <a:ext cx="8639100" cy="579300"/>
          </a:xfrm>
          <a:custGeom>
            <a:avLst/>
            <a:gdLst/>
            <a:ahLst/>
            <a:cxnLst/>
            <a:rect l="l" t="t" r="r" b="b"/>
            <a:pathLst>
              <a:path w="120000" h="120000" extrusionOk="0">
                <a:moveTo>
                  <a:pt x="1338" y="0"/>
                </a:moveTo>
                <a:cubicBezTo>
                  <a:pt x="666" y="0"/>
                  <a:pt x="0" y="9934"/>
                  <a:pt x="0" y="19947"/>
                </a:cubicBezTo>
                <a:lnTo>
                  <a:pt x="0" y="99894"/>
                </a:lnTo>
                <a:cubicBezTo>
                  <a:pt x="0" y="109908"/>
                  <a:pt x="666" y="119921"/>
                  <a:pt x="1338" y="119921"/>
                </a:cubicBezTo>
                <a:lnTo>
                  <a:pt x="118650" y="119921"/>
                </a:lnTo>
                <a:cubicBezTo>
                  <a:pt x="119322" y="119921"/>
                  <a:pt x="119994" y="109908"/>
                  <a:pt x="119994" y="99894"/>
                </a:cubicBezTo>
                <a:lnTo>
                  <a:pt x="119994" y="19947"/>
                </a:lnTo>
                <a:cubicBezTo>
                  <a:pt x="119994" y="9934"/>
                  <a:pt x="119322" y="0"/>
                  <a:pt x="118650" y="0"/>
                </a:cubicBezTo>
                <a:lnTo>
                  <a:pt x="1338" y="0"/>
                </a:lnTo>
              </a:path>
            </a:pathLst>
          </a:custGeom>
          <a:solidFill>
            <a:srgbClr val="5F5F5F"/>
          </a:solidFill>
          <a:ln>
            <a:noFill/>
          </a:ln>
        </p:spPr>
        <p:txBody>
          <a:bodyPr spcFirstLastPara="1" wrap="square" lIns="96750" tIns="96750" rIns="96750" bIns="967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80"/>
          <p:cNvSpPr/>
          <p:nvPr/>
        </p:nvSpPr>
        <p:spPr>
          <a:xfrm>
            <a:off x="190483" y="1249854"/>
            <a:ext cx="4639500" cy="1583700"/>
          </a:xfrm>
          <a:prstGeom prst="rect">
            <a:avLst/>
          </a:prstGeom>
          <a:noFill/>
          <a:ln>
            <a:noFill/>
          </a:ln>
        </p:spPr>
        <p:txBody>
          <a:bodyPr spcFirstLastPara="1" wrap="square" lIns="95250" tIns="49525" rIns="95250" bIns="495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ja-JP" sz="2500" b="0" i="0" u="none" strike="noStrike" cap="none">
                <a:solidFill>
                  <a:srgbClr val="FFFFFF"/>
                </a:solidFill>
                <a:latin typeface="Arial"/>
                <a:ea typeface="Arial"/>
                <a:cs typeface="Arial"/>
                <a:sym typeface="Arial"/>
              </a:rPr>
              <a:t>リレーショナル型データ構造</a:t>
            </a:r>
            <a:endParaRPr sz="19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100"/>
              <a:buFont typeface="Arial"/>
              <a:buNone/>
            </a:pPr>
            <a:r>
              <a:rPr lang="ja-JP" sz="2100" b="0" i="0" u="none" strike="noStrike" cap="none">
                <a:solidFill>
                  <a:srgbClr val="FFFFFF"/>
                </a:solidFill>
                <a:latin typeface="Arial"/>
                <a:ea typeface="Arial"/>
                <a:cs typeface="Arial"/>
                <a:sym typeface="Arial"/>
              </a:rPr>
              <a:t> </a:t>
            </a:r>
            <a:endParaRPr sz="19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500"/>
              <a:buFont typeface="Arial"/>
              <a:buNone/>
            </a:pPr>
            <a:r>
              <a:rPr lang="ja-JP" sz="2500" b="0" i="0" u="none" strike="noStrike" cap="none">
                <a:solidFill>
                  <a:srgbClr val="000000"/>
                </a:solidFill>
                <a:latin typeface="Arial"/>
                <a:ea typeface="Arial"/>
                <a:cs typeface="Arial"/>
                <a:sym typeface="Arial"/>
              </a:rPr>
              <a:t>　親子関係はなく，各データは集合という概念で２次元の表（テーブル）でまとめられる。テーブルどうしの関連は基準となるデータ項目で行う。 </a:t>
            </a:r>
            <a:endParaRPr sz="1900" b="0" i="0" u="none" strike="noStrike" cap="none">
              <a:solidFill>
                <a:srgbClr val="000000"/>
              </a:solidFill>
              <a:latin typeface="Times New Roman"/>
              <a:ea typeface="Times New Roman"/>
              <a:cs typeface="Times New Roman"/>
              <a:sym typeface="Times New Roman"/>
            </a:endParaRPr>
          </a:p>
        </p:txBody>
      </p:sp>
      <p:pic>
        <p:nvPicPr>
          <p:cNvPr id="597" name="Google Shape;597;p80"/>
          <p:cNvPicPr preferRelativeResize="0"/>
          <p:nvPr/>
        </p:nvPicPr>
        <p:blipFill rotWithShape="1">
          <a:blip r:embed="rId3">
            <a:alphaModFix/>
          </a:blip>
          <a:srcRect/>
          <a:stretch/>
        </p:blipFill>
        <p:spPr>
          <a:xfrm>
            <a:off x="4977353" y="1790567"/>
            <a:ext cx="3767917" cy="2234677"/>
          </a:xfrm>
          <a:prstGeom prst="rect">
            <a:avLst/>
          </a:prstGeom>
          <a:noFill/>
          <a:ln>
            <a:noFill/>
          </a:ln>
        </p:spPr>
      </p:pic>
      <p:sp>
        <p:nvSpPr>
          <p:cNvPr id="598" name="Google Shape;598;p80"/>
          <p:cNvSpPr/>
          <p:nvPr/>
        </p:nvSpPr>
        <p:spPr>
          <a:xfrm>
            <a:off x="952417" y="243493"/>
            <a:ext cx="2232000" cy="518400"/>
          </a:xfrm>
          <a:custGeom>
            <a:avLst/>
            <a:gdLst/>
            <a:ahLst/>
            <a:cxnLst/>
            <a:rect l="l" t="t" r="r" b="b"/>
            <a:pathLst>
              <a:path w="120000" h="120000" extrusionOk="0">
                <a:moveTo>
                  <a:pt x="0" y="0"/>
                </a:moveTo>
                <a:lnTo>
                  <a:pt x="120000" y="0"/>
                </a:lnTo>
                <a:lnTo>
                  <a:pt x="120000" y="120000"/>
                </a:lnTo>
                <a:lnTo>
                  <a:pt x="0" y="120000"/>
                </a:lnTo>
                <a:lnTo>
                  <a:pt x="0" y="0"/>
                </a:lnTo>
                <a:close/>
              </a:path>
            </a:pathLst>
          </a:custGeom>
          <a:noFill/>
          <a:ln>
            <a:noFill/>
          </a:ln>
        </p:spPr>
        <p:txBody>
          <a:bodyPr spcFirstLastPara="1" wrap="square" lIns="95250" tIns="49525" rIns="95250" bIns="495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rgbClr val="000000"/>
                </a:solidFill>
                <a:latin typeface="Arial"/>
                <a:ea typeface="Arial"/>
                <a:cs typeface="Arial"/>
                <a:sym typeface="Arial"/>
              </a:rPr>
              <a:t>データ構造</a:t>
            </a:r>
            <a:endParaRPr sz="19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82"/>
          <p:cNvSpPr txBox="1">
            <a:spLocks noGrp="1"/>
          </p:cNvSpPr>
          <p:nvPr>
            <p:ph type="title"/>
          </p:nvPr>
        </p:nvSpPr>
        <p:spPr>
          <a:xfrm>
            <a:off x="314600" y="266149"/>
            <a:ext cx="8508900" cy="866700"/>
          </a:xfrm>
          <a:prstGeom prst="rect">
            <a:avLst/>
          </a:prstGeom>
          <a:noFill/>
          <a:ln>
            <a:noFill/>
          </a:ln>
        </p:spPr>
        <p:txBody>
          <a:bodyPr spcFirstLastPara="1" wrap="square" lIns="96750" tIns="96750" rIns="96750" bIns="96750" anchor="ctr" anchorCtr="1">
            <a:noAutofit/>
          </a:bodyPr>
          <a:lstStyle/>
          <a:p>
            <a:pPr marL="0" lvl="0" indent="0" algn="l" rtl="0">
              <a:lnSpc>
                <a:spcPct val="100000"/>
              </a:lnSpc>
              <a:spcBef>
                <a:spcPts val="0"/>
              </a:spcBef>
              <a:spcAft>
                <a:spcPts val="0"/>
              </a:spcAft>
              <a:buSzPts val="1500"/>
              <a:buNone/>
            </a:pPr>
            <a:r>
              <a:rPr lang="ja-JP" sz="3600"/>
              <a:t>sAccessでデータベースを理解しよう</a:t>
            </a:r>
            <a:endParaRPr sz="3600"/>
          </a:p>
        </p:txBody>
      </p:sp>
      <p:sp>
        <p:nvSpPr>
          <p:cNvPr id="610" name="Google Shape;610;p82"/>
          <p:cNvSpPr txBox="1">
            <a:spLocks noGrp="1"/>
          </p:cNvSpPr>
          <p:nvPr>
            <p:ph type="body" idx="1"/>
          </p:nvPr>
        </p:nvSpPr>
        <p:spPr>
          <a:xfrm>
            <a:off x="207390" y="1206630"/>
            <a:ext cx="8691900" cy="3529200"/>
          </a:xfrm>
          <a:prstGeom prst="rect">
            <a:avLst/>
          </a:prstGeom>
          <a:noFill/>
          <a:ln>
            <a:noFill/>
          </a:ln>
        </p:spPr>
        <p:txBody>
          <a:bodyPr spcFirstLastPara="1" wrap="square" lIns="96750" tIns="96750" rIns="96750" bIns="96750" anchor="t" anchorCtr="0">
            <a:noAutofit/>
          </a:bodyPr>
          <a:lstStyle/>
          <a:p>
            <a:pPr marL="0" lvl="0" indent="0" algn="l" rtl="0">
              <a:lnSpc>
                <a:spcPct val="150000"/>
              </a:lnSpc>
              <a:spcBef>
                <a:spcPts val="0"/>
              </a:spcBef>
              <a:spcAft>
                <a:spcPts val="0"/>
              </a:spcAft>
              <a:buSzPts val="1500"/>
              <a:buNone/>
            </a:pPr>
            <a:r>
              <a:rPr lang="ja-JP" sz="3000"/>
              <a:t>プリントの指示に従って</a:t>
            </a:r>
            <a:endParaRPr sz="3000"/>
          </a:p>
          <a:p>
            <a:pPr marL="0" lvl="0" indent="0" algn="l" rtl="0">
              <a:lnSpc>
                <a:spcPct val="150000"/>
              </a:lnSpc>
              <a:spcBef>
                <a:spcPts val="0"/>
              </a:spcBef>
              <a:spcAft>
                <a:spcPts val="0"/>
              </a:spcAft>
              <a:buSzPts val="1500"/>
              <a:buNone/>
            </a:pPr>
            <a:r>
              <a:rPr lang="ja-JP" sz="3000">
                <a:solidFill>
                  <a:srgbClr val="FF0000"/>
                </a:solidFill>
              </a:rPr>
              <a:t>リレーショナル型のデータベース</a:t>
            </a:r>
            <a:r>
              <a:rPr lang="ja-JP" sz="3000"/>
              <a:t>について実習してみよう</a:t>
            </a:r>
            <a:endParaRPr sz="3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5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sp>
        <p:nvSpPr>
          <p:cNvPr id="261" name="Google Shape;261;p5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b" anchorCtr="0">
            <a:noAutofit/>
          </a:bodyPr>
          <a:lstStyle/>
          <a:p>
            <a:pPr marL="0" marR="0" lvl="0" indent="0" algn="r" rtl="0">
              <a:lnSpc>
                <a:spcPct val="115000"/>
              </a:lnSpc>
              <a:spcBef>
                <a:spcPts val="0"/>
              </a:spcBef>
              <a:spcAft>
                <a:spcPts val="1600"/>
              </a:spcAft>
              <a:buClr>
                <a:schemeClr val="dk2"/>
              </a:buClr>
              <a:buSzPts val="1800"/>
              <a:buFont typeface="Arial"/>
              <a:buNone/>
            </a:pPr>
            <a:r>
              <a:rPr lang="ja-JP" sz="3000" b="0" i="0" u="none" strike="noStrike" cap="none">
                <a:solidFill>
                  <a:srgbClr val="FF0000"/>
                </a:solidFill>
                <a:latin typeface="Arial"/>
                <a:ea typeface="Arial"/>
                <a:cs typeface="Arial"/>
                <a:sym typeface="Arial"/>
              </a:rPr>
              <a:t>教科書の内容へ</a:t>
            </a:r>
            <a:endParaRPr sz="3000" b="0" i="0" u="none" strike="noStrike" cap="none">
              <a:solidFill>
                <a:srgbClr val="FF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9988D7-8FA1-665C-0988-50FEA480BAF9}"/>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5B782E1C-344A-D8FC-CACF-9BACDE6CD384}"/>
              </a:ext>
            </a:extLst>
          </p:cNvPr>
          <p:cNvSpPr>
            <a:spLocks noGrp="1"/>
          </p:cNvSpPr>
          <p:nvPr>
            <p:ph type="body" idx="1"/>
          </p:nvPr>
        </p:nvSpPr>
        <p:spPr/>
        <p:txBody>
          <a:bodyPr/>
          <a:lstStyle/>
          <a:p>
            <a:endParaRPr kumimoji="1" lang="en-US" altLang="ja-JP" sz="2800" dirty="0">
              <a:solidFill>
                <a:srgbClr val="FF0000"/>
              </a:solidFill>
            </a:endParaRPr>
          </a:p>
          <a:p>
            <a:endParaRPr kumimoji="1" lang="en-US" altLang="ja-JP" sz="2800" dirty="0">
              <a:solidFill>
                <a:srgbClr val="FF0000"/>
              </a:solidFill>
            </a:endParaRPr>
          </a:p>
          <a:p>
            <a:r>
              <a:rPr kumimoji="1" lang="ja-JP" altLang="en-US" sz="2800">
                <a:solidFill>
                  <a:srgbClr val="FF0000"/>
                </a:solidFill>
              </a:rPr>
              <a:t>この部分に、各校で採用されている教科書の内容に沿ったスライド</a:t>
            </a:r>
            <a:r>
              <a:rPr kumimoji="1" lang="en-US" altLang="ja-JP" sz="2800" dirty="0">
                <a:solidFill>
                  <a:srgbClr val="FF0000"/>
                </a:solidFill>
              </a:rPr>
              <a:t>(</a:t>
            </a:r>
            <a:r>
              <a:rPr kumimoji="1" lang="ja-JP" altLang="en-US" sz="2800">
                <a:solidFill>
                  <a:srgbClr val="FF0000"/>
                </a:solidFill>
              </a:rPr>
              <a:t>指導書などで提供されているもの</a:t>
            </a:r>
            <a:r>
              <a:rPr kumimoji="1" lang="en-US" altLang="ja-JP" sz="2800" dirty="0">
                <a:solidFill>
                  <a:srgbClr val="FF0000"/>
                </a:solidFill>
              </a:rPr>
              <a:t>)</a:t>
            </a:r>
            <a:r>
              <a:rPr kumimoji="1" lang="ja-JP" altLang="en-US" sz="2800">
                <a:solidFill>
                  <a:srgbClr val="FF0000"/>
                </a:solidFill>
              </a:rPr>
              <a:t>を入れてください。</a:t>
            </a:r>
          </a:p>
        </p:txBody>
      </p:sp>
    </p:spTree>
    <p:extLst>
      <p:ext uri="{BB962C8B-B14F-4D97-AF65-F5344CB8AC3E}">
        <p14:creationId xmlns:p14="http://schemas.microsoft.com/office/powerpoint/2010/main" val="544834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491"/>
        <p:cNvGrpSpPr/>
        <p:nvPr/>
      </p:nvGrpSpPr>
      <p:grpSpPr>
        <a:xfrm>
          <a:off x="0" y="0"/>
          <a:ext cx="0" cy="0"/>
          <a:chOff x="0" y="0"/>
          <a:chExt cx="0" cy="0"/>
        </a:xfrm>
      </p:grpSpPr>
      <p:sp>
        <p:nvSpPr>
          <p:cNvPr id="492" name="Google Shape;492;p7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sp>
        <p:nvSpPr>
          <p:cNvPr id="493" name="Google Shape;493;p7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b" anchorCtr="0">
            <a:noAutofit/>
          </a:bodyPr>
          <a:lstStyle/>
          <a:p>
            <a:pPr marL="0" marR="0" lvl="0" indent="0" algn="r" rtl="0">
              <a:lnSpc>
                <a:spcPct val="115000"/>
              </a:lnSpc>
              <a:spcBef>
                <a:spcPts val="0"/>
              </a:spcBef>
              <a:spcAft>
                <a:spcPts val="1600"/>
              </a:spcAft>
              <a:buClr>
                <a:schemeClr val="dk2"/>
              </a:buClr>
              <a:buSzPts val="1800"/>
              <a:buFont typeface="Arial"/>
              <a:buNone/>
            </a:pPr>
            <a:r>
              <a:rPr lang="ja-JP" sz="3000" b="0" i="0" u="none" strike="noStrike" cap="none">
                <a:solidFill>
                  <a:srgbClr val="FF0000"/>
                </a:solidFill>
                <a:latin typeface="Arial"/>
                <a:ea typeface="Arial"/>
                <a:cs typeface="Arial"/>
                <a:sym typeface="Arial"/>
              </a:rPr>
              <a:t>教科書次のページへ</a:t>
            </a:r>
            <a:endParaRPr sz="3000" b="0" i="0" u="none" strike="noStrike" cap="none">
              <a:solidFill>
                <a:srgbClr val="FF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71"/>
          <p:cNvSpPr/>
          <p:nvPr/>
        </p:nvSpPr>
        <p:spPr>
          <a:xfrm>
            <a:off x="762075" y="1012844"/>
            <a:ext cx="8000400" cy="2185200"/>
          </a:xfrm>
          <a:custGeom>
            <a:avLst/>
            <a:gdLst/>
            <a:ahLst/>
            <a:cxnLst/>
            <a:rect l="l" t="t" r="r" b="b"/>
            <a:pathLst>
              <a:path w="120000" h="120000" extrusionOk="0">
                <a:moveTo>
                  <a:pt x="3256" y="0"/>
                </a:moveTo>
                <a:cubicBezTo>
                  <a:pt x="1625" y="0"/>
                  <a:pt x="0" y="9965"/>
                  <a:pt x="0" y="19965"/>
                </a:cubicBezTo>
                <a:lnTo>
                  <a:pt x="0" y="99965"/>
                </a:lnTo>
                <a:cubicBezTo>
                  <a:pt x="0" y="109965"/>
                  <a:pt x="1625" y="119965"/>
                  <a:pt x="3256" y="119965"/>
                </a:cubicBezTo>
                <a:lnTo>
                  <a:pt x="116732" y="119965"/>
                </a:lnTo>
                <a:cubicBezTo>
                  <a:pt x="118363" y="119965"/>
                  <a:pt x="119994" y="109965"/>
                  <a:pt x="119994" y="99965"/>
                </a:cubicBezTo>
                <a:lnTo>
                  <a:pt x="119994" y="19965"/>
                </a:lnTo>
                <a:cubicBezTo>
                  <a:pt x="119994" y="9965"/>
                  <a:pt x="118363" y="0"/>
                  <a:pt x="116732" y="0"/>
                </a:cubicBezTo>
                <a:lnTo>
                  <a:pt x="3256" y="0"/>
                </a:lnTo>
              </a:path>
            </a:pathLst>
          </a:custGeom>
          <a:noFill/>
          <a:ln w="38150" cap="flat" cmpd="sng">
            <a:solidFill>
              <a:srgbClr val="FF9999"/>
            </a:solidFill>
            <a:prstDash val="solid"/>
            <a:miter lim="8000"/>
            <a:headEnd type="none" w="sm" len="sm"/>
            <a:tailEnd type="none" w="sm" len="sm"/>
          </a:ln>
        </p:spPr>
        <p:txBody>
          <a:bodyPr spcFirstLastPara="1" wrap="square" lIns="96750" tIns="96750" rIns="96750" bIns="967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71"/>
          <p:cNvSpPr/>
          <p:nvPr/>
        </p:nvSpPr>
        <p:spPr>
          <a:xfrm>
            <a:off x="435260" y="238489"/>
            <a:ext cx="4762200" cy="615300"/>
          </a:xfrm>
          <a:custGeom>
            <a:avLst/>
            <a:gdLst/>
            <a:ahLst/>
            <a:cxnLst/>
            <a:rect l="l" t="t" r="r" b="b"/>
            <a:pathLst>
              <a:path w="120000" h="120000" extrusionOk="0">
                <a:moveTo>
                  <a:pt x="0" y="0"/>
                </a:moveTo>
                <a:lnTo>
                  <a:pt x="120000" y="0"/>
                </a:lnTo>
                <a:lnTo>
                  <a:pt x="120000" y="120000"/>
                </a:lnTo>
                <a:lnTo>
                  <a:pt x="0" y="120000"/>
                </a:lnTo>
                <a:lnTo>
                  <a:pt x="0" y="0"/>
                </a:lnTo>
                <a:close/>
              </a:path>
            </a:pathLst>
          </a:custGeom>
          <a:noFill/>
          <a:ln>
            <a:noFill/>
          </a:ln>
        </p:spPr>
        <p:txBody>
          <a:bodyPr spcFirstLastPara="1" wrap="square" lIns="95250" tIns="49525" rIns="95250" bIns="495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ja-JP" sz="3600" b="0" i="0" u="none" strike="noStrike" cap="none">
                <a:solidFill>
                  <a:srgbClr val="000000"/>
                </a:solidFill>
                <a:latin typeface="Arial"/>
                <a:ea typeface="Arial"/>
                <a:cs typeface="Arial"/>
                <a:sym typeface="Arial"/>
              </a:rPr>
              <a:t>データベース</a:t>
            </a:r>
            <a:endParaRPr sz="3600" b="0" i="0" u="none" strike="noStrike" cap="none">
              <a:solidFill>
                <a:srgbClr val="000000"/>
              </a:solidFill>
              <a:latin typeface="Arial"/>
              <a:ea typeface="Arial"/>
              <a:cs typeface="Arial"/>
              <a:sym typeface="Arial"/>
            </a:endParaRPr>
          </a:p>
        </p:txBody>
      </p:sp>
      <p:sp>
        <p:nvSpPr>
          <p:cNvPr id="500" name="Google Shape;500;p71"/>
          <p:cNvSpPr/>
          <p:nvPr/>
        </p:nvSpPr>
        <p:spPr>
          <a:xfrm>
            <a:off x="761925" y="1066972"/>
            <a:ext cx="8000400" cy="2085900"/>
          </a:xfrm>
          <a:custGeom>
            <a:avLst/>
            <a:gdLst/>
            <a:ahLst/>
            <a:cxnLst/>
            <a:rect l="l" t="t" r="r" b="b"/>
            <a:pathLst>
              <a:path w="120000" h="120000" extrusionOk="0">
                <a:moveTo>
                  <a:pt x="0" y="0"/>
                </a:moveTo>
                <a:lnTo>
                  <a:pt x="120000" y="0"/>
                </a:lnTo>
                <a:lnTo>
                  <a:pt x="120000" y="120000"/>
                </a:lnTo>
                <a:lnTo>
                  <a:pt x="0" y="120000"/>
                </a:lnTo>
                <a:lnTo>
                  <a:pt x="0" y="0"/>
                </a:lnTo>
                <a:close/>
              </a:path>
            </a:pathLst>
          </a:custGeom>
          <a:noFill/>
          <a:ln>
            <a:noFill/>
          </a:ln>
        </p:spPr>
        <p:txBody>
          <a:bodyPr spcFirstLastPara="1" wrap="square" lIns="95250" tIns="49525" rIns="95250" bIns="49525"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ja-JP" sz="3400" b="0" i="0" u="none" strike="noStrike" cap="none">
                <a:solidFill>
                  <a:srgbClr val="0000FF"/>
                </a:solidFill>
                <a:latin typeface="Arial"/>
                <a:ea typeface="Arial"/>
                <a:cs typeface="Arial"/>
                <a:sym typeface="Arial"/>
              </a:rPr>
              <a:t>必要な情報を検索したり、データの追加や削除をしたり、更新をしたりするなど、大量のデータを扱いやすいように整理し蓄積したもの。</a:t>
            </a:r>
            <a:endParaRPr sz="1900" b="0" i="0" u="none" strike="noStrike" cap="none">
              <a:solidFill>
                <a:srgbClr val="000000"/>
              </a:solidFill>
              <a:latin typeface="Times New Roman"/>
              <a:ea typeface="Times New Roman"/>
              <a:cs typeface="Times New Roman"/>
              <a:sym typeface="Times New Roman"/>
            </a:endParaRPr>
          </a:p>
        </p:txBody>
      </p:sp>
      <p:sp>
        <p:nvSpPr>
          <p:cNvPr id="501" name="Google Shape;501;p71"/>
          <p:cNvSpPr/>
          <p:nvPr/>
        </p:nvSpPr>
        <p:spPr>
          <a:xfrm>
            <a:off x="684225" y="3561728"/>
            <a:ext cx="7820700" cy="986100"/>
          </a:xfrm>
          <a:custGeom>
            <a:avLst/>
            <a:gdLst/>
            <a:ahLst/>
            <a:cxnLst/>
            <a:rect l="l" t="t" r="r" b="b"/>
            <a:pathLst>
              <a:path w="120000" h="120000" extrusionOk="0">
                <a:moveTo>
                  <a:pt x="1157" y="0"/>
                </a:moveTo>
                <a:cubicBezTo>
                  <a:pt x="578" y="0"/>
                  <a:pt x="0" y="9966"/>
                  <a:pt x="0" y="19932"/>
                </a:cubicBezTo>
                <a:lnTo>
                  <a:pt x="0" y="99865"/>
                </a:lnTo>
                <a:cubicBezTo>
                  <a:pt x="0" y="109832"/>
                  <a:pt x="578" y="119899"/>
                  <a:pt x="1157" y="119899"/>
                </a:cubicBezTo>
                <a:lnTo>
                  <a:pt x="118830" y="119899"/>
                </a:lnTo>
                <a:cubicBezTo>
                  <a:pt x="119409" y="119899"/>
                  <a:pt x="119994" y="109832"/>
                  <a:pt x="119994" y="99865"/>
                </a:cubicBezTo>
                <a:lnTo>
                  <a:pt x="119994" y="19932"/>
                </a:lnTo>
                <a:cubicBezTo>
                  <a:pt x="119994" y="9966"/>
                  <a:pt x="119409" y="0"/>
                  <a:pt x="118830" y="0"/>
                </a:cubicBezTo>
                <a:lnTo>
                  <a:pt x="1157" y="0"/>
                </a:lnTo>
              </a:path>
            </a:pathLst>
          </a:custGeom>
          <a:solidFill>
            <a:srgbClr val="FFFFC7"/>
          </a:solidFill>
          <a:ln w="9525" cap="flat" cmpd="sng">
            <a:solidFill>
              <a:srgbClr val="C0C0C0"/>
            </a:solidFill>
            <a:prstDash val="solid"/>
            <a:miter lim="8000"/>
            <a:headEnd type="none" w="sm" len="sm"/>
            <a:tailEnd type="none" w="sm" len="sm"/>
          </a:ln>
        </p:spPr>
        <p:txBody>
          <a:bodyPr spcFirstLastPara="1" wrap="square" lIns="96750" tIns="96750" rIns="96750" bIns="967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71"/>
          <p:cNvSpPr/>
          <p:nvPr/>
        </p:nvSpPr>
        <p:spPr>
          <a:xfrm>
            <a:off x="4228733" y="3259908"/>
            <a:ext cx="683700" cy="324000"/>
          </a:xfrm>
          <a:custGeom>
            <a:avLst/>
            <a:gdLst/>
            <a:ahLst/>
            <a:cxnLst/>
            <a:rect l="l" t="t" r="r" b="b"/>
            <a:pathLst>
              <a:path w="120000" h="120000" extrusionOk="0">
                <a:moveTo>
                  <a:pt x="30050" y="0"/>
                </a:moveTo>
                <a:lnTo>
                  <a:pt x="30050" y="54507"/>
                </a:lnTo>
                <a:lnTo>
                  <a:pt x="0" y="54507"/>
                </a:lnTo>
                <a:lnTo>
                  <a:pt x="59966" y="119859"/>
                </a:lnTo>
                <a:lnTo>
                  <a:pt x="119933" y="54507"/>
                </a:lnTo>
                <a:lnTo>
                  <a:pt x="89816" y="54507"/>
                </a:lnTo>
                <a:lnTo>
                  <a:pt x="89816" y="0"/>
                </a:lnTo>
                <a:lnTo>
                  <a:pt x="30050" y="0"/>
                </a:lnTo>
              </a:path>
            </a:pathLst>
          </a:custGeom>
          <a:solidFill>
            <a:srgbClr val="BBE0E3"/>
          </a:solidFill>
          <a:ln w="9525" cap="flat" cmpd="sng">
            <a:solidFill>
              <a:srgbClr val="808080"/>
            </a:solidFill>
            <a:prstDash val="solid"/>
            <a:miter lim="8000"/>
            <a:headEnd type="none" w="sm" len="sm"/>
            <a:tailEnd type="none" w="sm" len="sm"/>
          </a:ln>
        </p:spPr>
      </p:sp>
      <p:sp>
        <p:nvSpPr>
          <p:cNvPr id="503" name="Google Shape;503;p71"/>
          <p:cNvSpPr/>
          <p:nvPr/>
        </p:nvSpPr>
        <p:spPr>
          <a:xfrm>
            <a:off x="760275" y="3547250"/>
            <a:ext cx="7820700" cy="986100"/>
          </a:xfrm>
          <a:prstGeom prst="rect">
            <a:avLst/>
          </a:prstGeom>
          <a:noFill/>
          <a:ln>
            <a:noFill/>
          </a:ln>
        </p:spPr>
        <p:txBody>
          <a:bodyPr spcFirstLastPara="1" wrap="square" lIns="95250" tIns="49525" rIns="95250" bIns="495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ja-JP" sz="3000" b="0" i="0" u="none" strike="noStrike" cap="none">
                <a:solidFill>
                  <a:srgbClr val="000000"/>
                </a:solidFill>
                <a:latin typeface="Arial"/>
                <a:ea typeface="Arial"/>
                <a:cs typeface="Arial"/>
                <a:sym typeface="Arial"/>
              </a:rPr>
              <a:t>一定の規則によってコンピュータ内に整理され、蓄積されたデータ群</a:t>
            </a:r>
            <a:endParaRPr sz="1900" b="0" i="0" u="none" strike="noStrike" cap="none">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0"/>
                                        </p:tgtEl>
                                        <p:attrNameLst>
                                          <p:attrName>style.visibility</p:attrName>
                                        </p:attrNameLst>
                                      </p:cBhvr>
                                      <p:to>
                                        <p:strVal val="visible"/>
                                      </p:to>
                                    </p:set>
                                    <p:animEffect transition="in" filter="fade">
                                      <p:cBhvr>
                                        <p:cTn id="7" dur="500"/>
                                        <p:tgtEl>
                                          <p:spTgt spid="500"/>
                                        </p:tgtEl>
                                      </p:cBhvr>
                                    </p:animEffect>
                                  </p:childTnLst>
                                </p:cTn>
                              </p:par>
                              <p:par>
                                <p:cTn id="8" presetID="10" presetClass="entr" presetSubtype="0" fill="hold" nodeType="withEffect">
                                  <p:stCondLst>
                                    <p:cond delay="0"/>
                                  </p:stCondLst>
                                  <p:childTnLst>
                                    <p:set>
                                      <p:cBhvr>
                                        <p:cTn id="9" dur="1" fill="hold">
                                          <p:stCondLst>
                                            <p:cond delay="0"/>
                                          </p:stCondLst>
                                        </p:cTn>
                                        <p:tgtEl>
                                          <p:spTgt spid="503"/>
                                        </p:tgtEl>
                                        <p:attrNameLst>
                                          <p:attrName>style.visibility</p:attrName>
                                        </p:attrNameLst>
                                      </p:cBhvr>
                                      <p:to>
                                        <p:strVal val="visible"/>
                                      </p:to>
                                    </p:set>
                                    <p:animEffect transition="in" filter="fade">
                                      <p:cBhvr>
                                        <p:cTn id="10" dur="125"/>
                                        <p:tgtEl>
                                          <p:spTgt spid="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72"/>
          <p:cNvSpPr/>
          <p:nvPr/>
        </p:nvSpPr>
        <p:spPr>
          <a:xfrm>
            <a:off x="328228" y="1012846"/>
            <a:ext cx="8730900" cy="721800"/>
          </a:xfrm>
          <a:custGeom>
            <a:avLst/>
            <a:gdLst/>
            <a:ahLst/>
            <a:cxnLst/>
            <a:rect l="l" t="t" r="r" b="b"/>
            <a:pathLst>
              <a:path w="120000" h="120000" extrusionOk="0">
                <a:moveTo>
                  <a:pt x="3256" y="0"/>
                </a:moveTo>
                <a:cubicBezTo>
                  <a:pt x="1625" y="0"/>
                  <a:pt x="0" y="9965"/>
                  <a:pt x="0" y="19965"/>
                </a:cubicBezTo>
                <a:lnTo>
                  <a:pt x="0" y="99965"/>
                </a:lnTo>
                <a:cubicBezTo>
                  <a:pt x="0" y="109965"/>
                  <a:pt x="1625" y="119965"/>
                  <a:pt x="3256" y="119965"/>
                </a:cubicBezTo>
                <a:lnTo>
                  <a:pt x="116732" y="119965"/>
                </a:lnTo>
                <a:cubicBezTo>
                  <a:pt x="118363" y="119965"/>
                  <a:pt x="119994" y="109965"/>
                  <a:pt x="119994" y="99965"/>
                </a:cubicBezTo>
                <a:lnTo>
                  <a:pt x="119994" y="19965"/>
                </a:lnTo>
                <a:cubicBezTo>
                  <a:pt x="119994" y="9965"/>
                  <a:pt x="118363" y="0"/>
                  <a:pt x="116732" y="0"/>
                </a:cubicBezTo>
                <a:lnTo>
                  <a:pt x="3256" y="0"/>
                </a:lnTo>
              </a:path>
            </a:pathLst>
          </a:custGeom>
          <a:noFill/>
          <a:ln w="38150" cap="flat" cmpd="sng">
            <a:solidFill>
              <a:srgbClr val="FF9999"/>
            </a:solidFill>
            <a:prstDash val="solid"/>
            <a:miter lim="8000"/>
            <a:headEnd type="none" w="sm" len="sm"/>
            <a:tailEnd type="none" w="sm" len="sm"/>
          </a:ln>
        </p:spPr>
        <p:txBody>
          <a:bodyPr spcFirstLastPara="1" wrap="square" lIns="96750" tIns="96750" rIns="96750" bIns="967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72"/>
          <p:cNvSpPr/>
          <p:nvPr/>
        </p:nvSpPr>
        <p:spPr>
          <a:xfrm>
            <a:off x="435260" y="238489"/>
            <a:ext cx="4762200" cy="615300"/>
          </a:xfrm>
          <a:custGeom>
            <a:avLst/>
            <a:gdLst/>
            <a:ahLst/>
            <a:cxnLst/>
            <a:rect l="l" t="t" r="r" b="b"/>
            <a:pathLst>
              <a:path w="120000" h="120000" extrusionOk="0">
                <a:moveTo>
                  <a:pt x="0" y="0"/>
                </a:moveTo>
                <a:lnTo>
                  <a:pt x="120000" y="0"/>
                </a:lnTo>
                <a:lnTo>
                  <a:pt x="120000" y="120000"/>
                </a:lnTo>
                <a:lnTo>
                  <a:pt x="0" y="120000"/>
                </a:lnTo>
                <a:lnTo>
                  <a:pt x="0" y="0"/>
                </a:lnTo>
                <a:close/>
              </a:path>
            </a:pathLst>
          </a:custGeom>
          <a:noFill/>
          <a:ln>
            <a:noFill/>
          </a:ln>
        </p:spPr>
        <p:txBody>
          <a:bodyPr spcFirstLastPara="1" wrap="square" lIns="95250" tIns="49525" rIns="95250" bIns="495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ja-JP" sz="3600" b="0" i="0" u="none" strike="noStrike" cap="none">
                <a:solidFill>
                  <a:srgbClr val="000000"/>
                </a:solidFill>
                <a:latin typeface="Arial"/>
                <a:ea typeface="Arial"/>
                <a:cs typeface="Arial"/>
                <a:sym typeface="Arial"/>
              </a:rPr>
              <a:t>データモデル</a:t>
            </a:r>
            <a:endParaRPr sz="3600" b="0" i="0" u="none" strike="noStrike" cap="none">
              <a:solidFill>
                <a:srgbClr val="000000"/>
              </a:solidFill>
              <a:latin typeface="Arial"/>
              <a:ea typeface="Arial"/>
              <a:cs typeface="Arial"/>
              <a:sym typeface="Arial"/>
            </a:endParaRPr>
          </a:p>
        </p:txBody>
      </p:sp>
      <p:sp>
        <p:nvSpPr>
          <p:cNvPr id="510" name="Google Shape;510;p72"/>
          <p:cNvSpPr/>
          <p:nvPr/>
        </p:nvSpPr>
        <p:spPr>
          <a:xfrm>
            <a:off x="320512" y="1066975"/>
            <a:ext cx="8883300" cy="514500"/>
          </a:xfrm>
          <a:custGeom>
            <a:avLst/>
            <a:gdLst/>
            <a:ahLst/>
            <a:cxnLst/>
            <a:rect l="l" t="t" r="r" b="b"/>
            <a:pathLst>
              <a:path w="120000" h="120000" extrusionOk="0">
                <a:moveTo>
                  <a:pt x="0" y="0"/>
                </a:moveTo>
                <a:lnTo>
                  <a:pt x="120000" y="0"/>
                </a:lnTo>
                <a:lnTo>
                  <a:pt x="120000" y="120000"/>
                </a:lnTo>
                <a:lnTo>
                  <a:pt x="0" y="120000"/>
                </a:lnTo>
                <a:lnTo>
                  <a:pt x="0" y="0"/>
                </a:lnTo>
                <a:close/>
              </a:path>
            </a:pathLst>
          </a:custGeom>
          <a:noFill/>
          <a:ln>
            <a:noFill/>
          </a:ln>
        </p:spPr>
        <p:txBody>
          <a:bodyPr spcFirstLastPara="1" wrap="square" lIns="95250" tIns="49525" rIns="95250" bIns="49525"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ja-JP" sz="3400" b="0" i="0" u="none" strike="noStrike" cap="none">
                <a:solidFill>
                  <a:srgbClr val="0000FF"/>
                </a:solidFill>
                <a:latin typeface="Arial"/>
                <a:ea typeface="Arial"/>
                <a:cs typeface="Arial"/>
                <a:sym typeface="Arial"/>
              </a:rPr>
              <a:t>データ相互の関係性を図や表に表したもの。</a:t>
            </a:r>
            <a:endParaRPr sz="1900" b="0" i="0" u="none" strike="noStrike" cap="none">
              <a:solidFill>
                <a:srgbClr val="000000"/>
              </a:solidFill>
              <a:latin typeface="Times New Roman"/>
              <a:ea typeface="Times New Roman"/>
              <a:cs typeface="Times New Roman"/>
              <a:sym typeface="Times New Roman"/>
            </a:endParaRPr>
          </a:p>
        </p:txBody>
      </p:sp>
      <p:sp>
        <p:nvSpPr>
          <p:cNvPr id="511" name="Google Shape;511;p72"/>
          <p:cNvSpPr/>
          <p:nvPr/>
        </p:nvSpPr>
        <p:spPr>
          <a:xfrm>
            <a:off x="245096" y="2037728"/>
            <a:ext cx="8691600" cy="986100"/>
          </a:xfrm>
          <a:custGeom>
            <a:avLst/>
            <a:gdLst/>
            <a:ahLst/>
            <a:cxnLst/>
            <a:rect l="l" t="t" r="r" b="b"/>
            <a:pathLst>
              <a:path w="120000" h="120000" extrusionOk="0">
                <a:moveTo>
                  <a:pt x="1157" y="0"/>
                </a:moveTo>
                <a:cubicBezTo>
                  <a:pt x="578" y="0"/>
                  <a:pt x="0" y="9966"/>
                  <a:pt x="0" y="19932"/>
                </a:cubicBezTo>
                <a:lnTo>
                  <a:pt x="0" y="99865"/>
                </a:lnTo>
                <a:cubicBezTo>
                  <a:pt x="0" y="109832"/>
                  <a:pt x="578" y="119899"/>
                  <a:pt x="1157" y="119899"/>
                </a:cubicBezTo>
                <a:lnTo>
                  <a:pt x="118830" y="119899"/>
                </a:lnTo>
                <a:cubicBezTo>
                  <a:pt x="119409" y="119899"/>
                  <a:pt x="119994" y="109832"/>
                  <a:pt x="119994" y="99865"/>
                </a:cubicBezTo>
                <a:lnTo>
                  <a:pt x="119994" y="19932"/>
                </a:lnTo>
                <a:cubicBezTo>
                  <a:pt x="119994" y="9966"/>
                  <a:pt x="119409" y="0"/>
                  <a:pt x="118830" y="0"/>
                </a:cubicBezTo>
                <a:lnTo>
                  <a:pt x="1157" y="0"/>
                </a:lnTo>
              </a:path>
            </a:pathLst>
          </a:custGeom>
          <a:solidFill>
            <a:srgbClr val="FFFFC7"/>
          </a:solidFill>
          <a:ln w="9525" cap="flat" cmpd="sng">
            <a:solidFill>
              <a:srgbClr val="C0C0C0"/>
            </a:solidFill>
            <a:prstDash val="solid"/>
            <a:miter lim="8000"/>
            <a:headEnd type="none" w="sm" len="sm"/>
            <a:tailEnd type="none" w="sm" len="sm"/>
          </a:ln>
        </p:spPr>
        <p:txBody>
          <a:bodyPr spcFirstLastPara="1" wrap="square" lIns="96750" tIns="96750" rIns="96750" bIns="967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72"/>
          <p:cNvSpPr/>
          <p:nvPr/>
        </p:nvSpPr>
        <p:spPr>
          <a:xfrm>
            <a:off x="4228733" y="1735908"/>
            <a:ext cx="683700" cy="324000"/>
          </a:xfrm>
          <a:custGeom>
            <a:avLst/>
            <a:gdLst/>
            <a:ahLst/>
            <a:cxnLst/>
            <a:rect l="l" t="t" r="r" b="b"/>
            <a:pathLst>
              <a:path w="120000" h="120000" extrusionOk="0">
                <a:moveTo>
                  <a:pt x="30050" y="0"/>
                </a:moveTo>
                <a:lnTo>
                  <a:pt x="30050" y="54507"/>
                </a:lnTo>
                <a:lnTo>
                  <a:pt x="0" y="54507"/>
                </a:lnTo>
                <a:lnTo>
                  <a:pt x="59966" y="119859"/>
                </a:lnTo>
                <a:lnTo>
                  <a:pt x="119933" y="54507"/>
                </a:lnTo>
                <a:lnTo>
                  <a:pt x="89816" y="54507"/>
                </a:lnTo>
                <a:lnTo>
                  <a:pt x="89816" y="0"/>
                </a:lnTo>
                <a:lnTo>
                  <a:pt x="30050" y="0"/>
                </a:lnTo>
              </a:path>
            </a:pathLst>
          </a:custGeom>
          <a:solidFill>
            <a:srgbClr val="BBE0E3"/>
          </a:solidFill>
          <a:ln w="9525" cap="flat" cmpd="sng">
            <a:solidFill>
              <a:srgbClr val="808080"/>
            </a:solidFill>
            <a:prstDash val="solid"/>
            <a:miter lim="8000"/>
            <a:headEnd type="none" w="sm" len="sm"/>
            <a:tailEnd type="none" w="sm" len="sm"/>
          </a:ln>
        </p:spPr>
      </p:sp>
      <p:sp>
        <p:nvSpPr>
          <p:cNvPr id="513" name="Google Shape;513;p72"/>
          <p:cNvSpPr/>
          <p:nvPr/>
        </p:nvSpPr>
        <p:spPr>
          <a:xfrm>
            <a:off x="321146" y="2023250"/>
            <a:ext cx="8691600" cy="986100"/>
          </a:xfrm>
          <a:prstGeom prst="rect">
            <a:avLst/>
          </a:prstGeom>
          <a:noFill/>
          <a:ln>
            <a:noFill/>
          </a:ln>
        </p:spPr>
        <p:txBody>
          <a:bodyPr spcFirstLastPara="1" wrap="square" lIns="95250" tIns="49525" rIns="95250" bIns="49525" anchor="t" anchorCtr="0">
            <a:noAutofit/>
          </a:bodyPr>
          <a:lstStyle/>
          <a:p>
            <a:pPr marL="0" marR="0" lvl="0" indent="0" algn="l" rtl="0">
              <a:lnSpc>
                <a:spcPct val="100000"/>
              </a:lnSpc>
              <a:spcBef>
                <a:spcPts val="0"/>
              </a:spcBef>
              <a:spcAft>
                <a:spcPts val="0"/>
              </a:spcAft>
              <a:buClr>
                <a:srgbClr val="000000"/>
              </a:buClr>
              <a:buSzPts val="2900"/>
              <a:buFont typeface="Arial"/>
              <a:buNone/>
            </a:pPr>
            <a:r>
              <a:rPr lang="ja-JP" sz="2900" b="0" i="0" u="none" strike="noStrike" cap="none">
                <a:solidFill>
                  <a:srgbClr val="000000"/>
                </a:solidFill>
                <a:latin typeface="Arial"/>
                <a:ea typeface="Arial"/>
                <a:cs typeface="Arial"/>
                <a:sym typeface="Arial"/>
              </a:rPr>
              <a:t>階層モデル、ネットワークモデル、リレーショナルモデルなどがある</a:t>
            </a:r>
            <a:endParaRPr sz="2900" b="0" i="0" u="none" strike="noStrike" cap="none">
              <a:solidFill>
                <a:srgbClr val="000000"/>
              </a:solidFill>
              <a:latin typeface="Times New Roman"/>
              <a:ea typeface="Times New Roman"/>
              <a:cs typeface="Times New Roman"/>
              <a:sym typeface="Times New Roman"/>
            </a:endParaRPr>
          </a:p>
        </p:txBody>
      </p:sp>
      <p:pic>
        <p:nvPicPr>
          <p:cNvPr id="514" name="Google Shape;514;p72"/>
          <p:cNvPicPr preferRelativeResize="0"/>
          <p:nvPr/>
        </p:nvPicPr>
        <p:blipFill rotWithShape="1">
          <a:blip r:embed="rId3">
            <a:alphaModFix/>
          </a:blip>
          <a:srcRect/>
          <a:stretch/>
        </p:blipFill>
        <p:spPr>
          <a:xfrm>
            <a:off x="3303000" y="2703075"/>
            <a:ext cx="5841000" cy="2440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0"/>
                                        </p:tgtEl>
                                        <p:attrNameLst>
                                          <p:attrName>style.visibility</p:attrName>
                                        </p:attrNameLst>
                                      </p:cBhvr>
                                      <p:to>
                                        <p:strVal val="visible"/>
                                      </p:to>
                                    </p:set>
                                    <p:animEffect transition="in" filter="fade">
                                      <p:cBhvr>
                                        <p:cTn id="7" dur="500"/>
                                        <p:tgtEl>
                                          <p:spTgt spid="510"/>
                                        </p:tgtEl>
                                      </p:cBhvr>
                                    </p:animEffect>
                                  </p:childTnLst>
                                </p:cTn>
                              </p:par>
                              <p:par>
                                <p:cTn id="8" presetID="10" presetClass="entr" presetSubtype="0" fill="hold" nodeType="withEffect">
                                  <p:stCondLst>
                                    <p:cond delay="0"/>
                                  </p:stCondLst>
                                  <p:childTnLst>
                                    <p:set>
                                      <p:cBhvr>
                                        <p:cTn id="9" dur="1" fill="hold">
                                          <p:stCondLst>
                                            <p:cond delay="0"/>
                                          </p:stCondLst>
                                        </p:cTn>
                                        <p:tgtEl>
                                          <p:spTgt spid="513"/>
                                        </p:tgtEl>
                                        <p:attrNameLst>
                                          <p:attrName>style.visibility</p:attrName>
                                        </p:attrNameLst>
                                      </p:cBhvr>
                                      <p:to>
                                        <p:strVal val="visible"/>
                                      </p:to>
                                    </p:set>
                                    <p:animEffect transition="in" filter="fade">
                                      <p:cBhvr>
                                        <p:cTn id="10" dur="125"/>
                                        <p:tgtEl>
                                          <p:spTgt spid="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73"/>
          <p:cNvSpPr/>
          <p:nvPr/>
        </p:nvSpPr>
        <p:spPr>
          <a:xfrm>
            <a:off x="762075" y="1012844"/>
            <a:ext cx="8000400" cy="2185200"/>
          </a:xfrm>
          <a:custGeom>
            <a:avLst/>
            <a:gdLst/>
            <a:ahLst/>
            <a:cxnLst/>
            <a:rect l="l" t="t" r="r" b="b"/>
            <a:pathLst>
              <a:path w="120000" h="120000" extrusionOk="0">
                <a:moveTo>
                  <a:pt x="3256" y="0"/>
                </a:moveTo>
                <a:cubicBezTo>
                  <a:pt x="1625" y="0"/>
                  <a:pt x="0" y="9965"/>
                  <a:pt x="0" y="19965"/>
                </a:cubicBezTo>
                <a:lnTo>
                  <a:pt x="0" y="99965"/>
                </a:lnTo>
                <a:cubicBezTo>
                  <a:pt x="0" y="109965"/>
                  <a:pt x="1625" y="119965"/>
                  <a:pt x="3256" y="119965"/>
                </a:cubicBezTo>
                <a:lnTo>
                  <a:pt x="116732" y="119965"/>
                </a:lnTo>
                <a:cubicBezTo>
                  <a:pt x="118363" y="119965"/>
                  <a:pt x="119994" y="109965"/>
                  <a:pt x="119994" y="99965"/>
                </a:cubicBezTo>
                <a:lnTo>
                  <a:pt x="119994" y="19965"/>
                </a:lnTo>
                <a:cubicBezTo>
                  <a:pt x="119994" y="9965"/>
                  <a:pt x="118363" y="0"/>
                  <a:pt x="116732" y="0"/>
                </a:cubicBezTo>
                <a:lnTo>
                  <a:pt x="3256" y="0"/>
                </a:lnTo>
              </a:path>
            </a:pathLst>
          </a:custGeom>
          <a:noFill/>
          <a:ln w="38150" cap="flat" cmpd="sng">
            <a:solidFill>
              <a:srgbClr val="FF9999"/>
            </a:solidFill>
            <a:prstDash val="solid"/>
            <a:miter lim="8000"/>
            <a:headEnd type="none" w="sm" len="sm"/>
            <a:tailEnd type="none" w="sm" len="sm"/>
          </a:ln>
        </p:spPr>
        <p:txBody>
          <a:bodyPr spcFirstLastPara="1" wrap="square" lIns="96750" tIns="96750" rIns="96750" bIns="967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73"/>
          <p:cNvSpPr/>
          <p:nvPr/>
        </p:nvSpPr>
        <p:spPr>
          <a:xfrm>
            <a:off x="435244" y="238500"/>
            <a:ext cx="8237400" cy="615300"/>
          </a:xfrm>
          <a:custGeom>
            <a:avLst/>
            <a:gdLst/>
            <a:ahLst/>
            <a:cxnLst/>
            <a:rect l="l" t="t" r="r" b="b"/>
            <a:pathLst>
              <a:path w="120000" h="120000" extrusionOk="0">
                <a:moveTo>
                  <a:pt x="0" y="0"/>
                </a:moveTo>
                <a:lnTo>
                  <a:pt x="120000" y="0"/>
                </a:lnTo>
                <a:lnTo>
                  <a:pt x="120000" y="120000"/>
                </a:lnTo>
                <a:lnTo>
                  <a:pt x="0" y="120000"/>
                </a:lnTo>
                <a:lnTo>
                  <a:pt x="0" y="0"/>
                </a:lnTo>
                <a:close/>
              </a:path>
            </a:pathLst>
          </a:custGeom>
          <a:noFill/>
          <a:ln>
            <a:noFill/>
          </a:ln>
        </p:spPr>
        <p:txBody>
          <a:bodyPr spcFirstLastPara="1" wrap="square" lIns="95250" tIns="49525" rIns="95250" bIns="495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ja-JP" sz="3600" b="0" i="0" u="none" strike="noStrike" cap="none">
                <a:solidFill>
                  <a:srgbClr val="000000"/>
                </a:solidFill>
                <a:latin typeface="Arial"/>
                <a:ea typeface="Arial"/>
                <a:cs typeface="Arial"/>
                <a:sym typeface="Arial"/>
              </a:rPr>
              <a:t>データベース管理システム（DBMS)</a:t>
            </a:r>
            <a:endParaRPr sz="3600" b="0" i="0" u="none" strike="noStrike" cap="none">
              <a:solidFill>
                <a:srgbClr val="000000"/>
              </a:solidFill>
              <a:latin typeface="Arial"/>
              <a:ea typeface="Arial"/>
              <a:cs typeface="Arial"/>
              <a:sym typeface="Arial"/>
            </a:endParaRPr>
          </a:p>
        </p:txBody>
      </p:sp>
      <p:sp>
        <p:nvSpPr>
          <p:cNvPr id="521" name="Google Shape;521;p73"/>
          <p:cNvSpPr/>
          <p:nvPr/>
        </p:nvSpPr>
        <p:spPr>
          <a:xfrm>
            <a:off x="761925" y="1066972"/>
            <a:ext cx="8000400" cy="2085900"/>
          </a:xfrm>
          <a:custGeom>
            <a:avLst/>
            <a:gdLst/>
            <a:ahLst/>
            <a:cxnLst/>
            <a:rect l="l" t="t" r="r" b="b"/>
            <a:pathLst>
              <a:path w="120000" h="120000" extrusionOk="0">
                <a:moveTo>
                  <a:pt x="0" y="0"/>
                </a:moveTo>
                <a:lnTo>
                  <a:pt x="120000" y="0"/>
                </a:lnTo>
                <a:lnTo>
                  <a:pt x="120000" y="120000"/>
                </a:lnTo>
                <a:lnTo>
                  <a:pt x="0" y="120000"/>
                </a:lnTo>
                <a:lnTo>
                  <a:pt x="0" y="0"/>
                </a:lnTo>
                <a:close/>
              </a:path>
            </a:pathLst>
          </a:custGeom>
          <a:noFill/>
          <a:ln>
            <a:noFill/>
          </a:ln>
        </p:spPr>
        <p:txBody>
          <a:bodyPr spcFirstLastPara="1" wrap="square" lIns="95250" tIns="49525" rIns="95250" bIns="49525"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ja-JP" sz="3400" b="0" i="0" u="none" strike="noStrike" cap="none">
                <a:solidFill>
                  <a:srgbClr val="0000FF"/>
                </a:solidFill>
                <a:latin typeface="Arial"/>
                <a:ea typeface="Arial"/>
                <a:cs typeface="Arial"/>
                <a:sym typeface="Arial"/>
              </a:rPr>
              <a:t>データベースの作成、運用、管理を行うシステム。DBMSは、データベースを利用するユーザがデータをスムーズかつ安全に利用できる環境を提供する。</a:t>
            </a:r>
            <a:endParaRPr sz="1900" b="0" i="0" u="none" strike="noStrike" cap="none">
              <a:solidFill>
                <a:srgbClr val="000000"/>
              </a:solidFill>
              <a:latin typeface="Times New Roman"/>
              <a:ea typeface="Times New Roman"/>
              <a:cs typeface="Times New Roman"/>
              <a:sym typeface="Times New Roman"/>
            </a:endParaRPr>
          </a:p>
        </p:txBody>
      </p:sp>
      <p:sp>
        <p:nvSpPr>
          <p:cNvPr id="522" name="Google Shape;522;p73"/>
          <p:cNvSpPr/>
          <p:nvPr/>
        </p:nvSpPr>
        <p:spPr>
          <a:xfrm>
            <a:off x="684225" y="3561724"/>
            <a:ext cx="8078400" cy="1269900"/>
          </a:xfrm>
          <a:custGeom>
            <a:avLst/>
            <a:gdLst/>
            <a:ahLst/>
            <a:cxnLst/>
            <a:rect l="l" t="t" r="r" b="b"/>
            <a:pathLst>
              <a:path w="120000" h="120000" extrusionOk="0">
                <a:moveTo>
                  <a:pt x="1157" y="0"/>
                </a:moveTo>
                <a:cubicBezTo>
                  <a:pt x="578" y="0"/>
                  <a:pt x="0" y="9966"/>
                  <a:pt x="0" y="19932"/>
                </a:cubicBezTo>
                <a:lnTo>
                  <a:pt x="0" y="99865"/>
                </a:lnTo>
                <a:cubicBezTo>
                  <a:pt x="0" y="109832"/>
                  <a:pt x="578" y="119899"/>
                  <a:pt x="1157" y="119899"/>
                </a:cubicBezTo>
                <a:lnTo>
                  <a:pt x="118830" y="119899"/>
                </a:lnTo>
                <a:cubicBezTo>
                  <a:pt x="119409" y="119899"/>
                  <a:pt x="119994" y="109832"/>
                  <a:pt x="119994" y="99865"/>
                </a:cubicBezTo>
                <a:lnTo>
                  <a:pt x="119994" y="19932"/>
                </a:lnTo>
                <a:cubicBezTo>
                  <a:pt x="119994" y="9966"/>
                  <a:pt x="119409" y="0"/>
                  <a:pt x="118830" y="0"/>
                </a:cubicBezTo>
                <a:lnTo>
                  <a:pt x="1157" y="0"/>
                </a:lnTo>
              </a:path>
            </a:pathLst>
          </a:custGeom>
          <a:solidFill>
            <a:srgbClr val="FFFFC7"/>
          </a:solidFill>
          <a:ln w="9525" cap="flat" cmpd="sng">
            <a:solidFill>
              <a:srgbClr val="C0C0C0"/>
            </a:solidFill>
            <a:prstDash val="solid"/>
            <a:miter lim="8000"/>
            <a:headEnd type="none" w="sm" len="sm"/>
            <a:tailEnd type="none" w="sm" len="sm"/>
          </a:ln>
        </p:spPr>
        <p:txBody>
          <a:bodyPr spcFirstLastPara="1" wrap="square" lIns="96750" tIns="96750" rIns="96750" bIns="967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73"/>
          <p:cNvSpPr/>
          <p:nvPr/>
        </p:nvSpPr>
        <p:spPr>
          <a:xfrm>
            <a:off x="4228733" y="3259908"/>
            <a:ext cx="683700" cy="324000"/>
          </a:xfrm>
          <a:custGeom>
            <a:avLst/>
            <a:gdLst/>
            <a:ahLst/>
            <a:cxnLst/>
            <a:rect l="l" t="t" r="r" b="b"/>
            <a:pathLst>
              <a:path w="120000" h="120000" extrusionOk="0">
                <a:moveTo>
                  <a:pt x="30050" y="0"/>
                </a:moveTo>
                <a:lnTo>
                  <a:pt x="30050" y="54507"/>
                </a:lnTo>
                <a:lnTo>
                  <a:pt x="0" y="54507"/>
                </a:lnTo>
                <a:lnTo>
                  <a:pt x="59966" y="119859"/>
                </a:lnTo>
                <a:lnTo>
                  <a:pt x="119933" y="54507"/>
                </a:lnTo>
                <a:lnTo>
                  <a:pt x="89816" y="54507"/>
                </a:lnTo>
                <a:lnTo>
                  <a:pt x="89816" y="0"/>
                </a:lnTo>
                <a:lnTo>
                  <a:pt x="30050" y="0"/>
                </a:lnTo>
              </a:path>
            </a:pathLst>
          </a:custGeom>
          <a:solidFill>
            <a:srgbClr val="BBE0E3"/>
          </a:solidFill>
          <a:ln w="9525" cap="flat" cmpd="sng">
            <a:solidFill>
              <a:srgbClr val="808080"/>
            </a:solidFill>
            <a:prstDash val="solid"/>
            <a:miter lim="8000"/>
            <a:headEnd type="none" w="sm" len="sm"/>
            <a:tailEnd type="none" w="sm" len="sm"/>
          </a:ln>
        </p:spPr>
      </p:sp>
      <p:sp>
        <p:nvSpPr>
          <p:cNvPr id="524" name="Google Shape;524;p73"/>
          <p:cNvSpPr/>
          <p:nvPr/>
        </p:nvSpPr>
        <p:spPr>
          <a:xfrm>
            <a:off x="760275" y="3547249"/>
            <a:ext cx="8000400" cy="1269900"/>
          </a:xfrm>
          <a:prstGeom prst="rect">
            <a:avLst/>
          </a:prstGeom>
          <a:noFill/>
          <a:ln>
            <a:noFill/>
          </a:ln>
        </p:spPr>
        <p:txBody>
          <a:bodyPr spcFirstLastPara="1" wrap="square" lIns="95250" tIns="49525" rIns="95250" bIns="495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ja-JP" sz="2400" b="0" i="0" u="none" strike="noStrike" cap="none">
                <a:solidFill>
                  <a:srgbClr val="000000"/>
                </a:solidFill>
                <a:latin typeface="Arial"/>
                <a:ea typeface="Arial"/>
                <a:cs typeface="Arial"/>
                <a:sym typeface="Arial"/>
              </a:rPr>
              <a:t>　市販の製品はオラクルのOracleやマイクロソフトのAccessなど、オープンソースではBaseやMySQLやPostgreSQLなど</a:t>
            </a:r>
            <a:endParaRPr sz="2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1"/>
                                        </p:tgtEl>
                                        <p:attrNameLst>
                                          <p:attrName>style.visibility</p:attrName>
                                        </p:attrNameLst>
                                      </p:cBhvr>
                                      <p:to>
                                        <p:strVal val="visible"/>
                                      </p:to>
                                    </p:set>
                                    <p:animEffect transition="in" filter="fade">
                                      <p:cBhvr>
                                        <p:cTn id="7" dur="500"/>
                                        <p:tgtEl>
                                          <p:spTgt spid="521"/>
                                        </p:tgtEl>
                                      </p:cBhvr>
                                    </p:animEffect>
                                  </p:childTnLst>
                                </p:cTn>
                              </p:par>
                              <p:par>
                                <p:cTn id="8" presetID="10" presetClass="entr" presetSubtype="0" fill="hold" nodeType="withEffect">
                                  <p:stCondLst>
                                    <p:cond delay="0"/>
                                  </p:stCondLst>
                                  <p:childTnLst>
                                    <p:set>
                                      <p:cBhvr>
                                        <p:cTn id="9" dur="1" fill="hold">
                                          <p:stCondLst>
                                            <p:cond delay="0"/>
                                          </p:stCondLst>
                                        </p:cTn>
                                        <p:tgtEl>
                                          <p:spTgt spid="524"/>
                                        </p:tgtEl>
                                        <p:attrNameLst>
                                          <p:attrName>style.visibility</p:attrName>
                                        </p:attrNameLst>
                                      </p:cBhvr>
                                      <p:to>
                                        <p:strVal val="visible"/>
                                      </p:to>
                                    </p:set>
                                    <p:animEffect transition="in" filter="fade">
                                      <p:cBhvr>
                                        <p:cTn id="10" dur="125"/>
                                        <p:tgtEl>
                                          <p:spTgt spid="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74"/>
          <p:cNvSpPr/>
          <p:nvPr/>
        </p:nvSpPr>
        <p:spPr>
          <a:xfrm>
            <a:off x="443060" y="1012854"/>
            <a:ext cx="8319300" cy="3684900"/>
          </a:xfrm>
          <a:custGeom>
            <a:avLst/>
            <a:gdLst/>
            <a:ahLst/>
            <a:cxnLst/>
            <a:rect l="l" t="t" r="r" b="b"/>
            <a:pathLst>
              <a:path w="120000" h="120000" extrusionOk="0">
                <a:moveTo>
                  <a:pt x="3256" y="0"/>
                </a:moveTo>
                <a:cubicBezTo>
                  <a:pt x="1625" y="0"/>
                  <a:pt x="0" y="9965"/>
                  <a:pt x="0" y="19965"/>
                </a:cubicBezTo>
                <a:lnTo>
                  <a:pt x="0" y="99965"/>
                </a:lnTo>
                <a:cubicBezTo>
                  <a:pt x="0" y="109965"/>
                  <a:pt x="1625" y="119965"/>
                  <a:pt x="3256" y="119965"/>
                </a:cubicBezTo>
                <a:lnTo>
                  <a:pt x="116732" y="119965"/>
                </a:lnTo>
                <a:cubicBezTo>
                  <a:pt x="118363" y="119965"/>
                  <a:pt x="119994" y="109965"/>
                  <a:pt x="119994" y="99965"/>
                </a:cubicBezTo>
                <a:lnTo>
                  <a:pt x="119994" y="19965"/>
                </a:lnTo>
                <a:cubicBezTo>
                  <a:pt x="119994" y="9965"/>
                  <a:pt x="118363" y="0"/>
                  <a:pt x="116732" y="0"/>
                </a:cubicBezTo>
                <a:lnTo>
                  <a:pt x="3256" y="0"/>
                </a:lnTo>
              </a:path>
            </a:pathLst>
          </a:custGeom>
          <a:noFill/>
          <a:ln w="38150" cap="flat" cmpd="sng">
            <a:solidFill>
              <a:srgbClr val="FF9999"/>
            </a:solidFill>
            <a:prstDash val="solid"/>
            <a:miter lim="8000"/>
            <a:headEnd type="none" w="sm" len="sm"/>
            <a:tailEnd type="none" w="sm" len="sm"/>
          </a:ln>
        </p:spPr>
        <p:txBody>
          <a:bodyPr spcFirstLastPara="1" wrap="square" lIns="96750" tIns="96750" rIns="96750" bIns="967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74"/>
          <p:cNvSpPr/>
          <p:nvPr/>
        </p:nvSpPr>
        <p:spPr>
          <a:xfrm>
            <a:off x="435243" y="238500"/>
            <a:ext cx="8529600" cy="615300"/>
          </a:xfrm>
          <a:custGeom>
            <a:avLst/>
            <a:gdLst/>
            <a:ahLst/>
            <a:cxnLst/>
            <a:rect l="l" t="t" r="r" b="b"/>
            <a:pathLst>
              <a:path w="120000" h="120000" extrusionOk="0">
                <a:moveTo>
                  <a:pt x="0" y="0"/>
                </a:moveTo>
                <a:lnTo>
                  <a:pt x="120000" y="0"/>
                </a:lnTo>
                <a:lnTo>
                  <a:pt x="120000" y="120000"/>
                </a:lnTo>
                <a:lnTo>
                  <a:pt x="0" y="120000"/>
                </a:lnTo>
                <a:lnTo>
                  <a:pt x="0" y="0"/>
                </a:lnTo>
                <a:close/>
              </a:path>
            </a:pathLst>
          </a:custGeom>
          <a:noFill/>
          <a:ln>
            <a:noFill/>
          </a:ln>
        </p:spPr>
        <p:txBody>
          <a:bodyPr spcFirstLastPara="1" wrap="square" lIns="95250" tIns="49525" rIns="95250" bIns="495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ja-JP" sz="3600" b="0" i="0" u="none" strike="noStrike" cap="none">
                <a:solidFill>
                  <a:srgbClr val="000000"/>
                </a:solidFill>
                <a:latin typeface="Arial"/>
                <a:ea typeface="Arial"/>
                <a:cs typeface="Arial"/>
                <a:sym typeface="Arial"/>
              </a:rPr>
              <a:t>リレーショナルデータベース（RDB)</a:t>
            </a:r>
            <a:endParaRPr sz="3600" b="0" i="0" u="none" strike="noStrike" cap="none">
              <a:solidFill>
                <a:srgbClr val="000000"/>
              </a:solidFill>
              <a:latin typeface="Arial"/>
              <a:ea typeface="Arial"/>
              <a:cs typeface="Arial"/>
              <a:sym typeface="Arial"/>
            </a:endParaRPr>
          </a:p>
        </p:txBody>
      </p:sp>
      <p:sp>
        <p:nvSpPr>
          <p:cNvPr id="531" name="Google Shape;531;p74"/>
          <p:cNvSpPr/>
          <p:nvPr/>
        </p:nvSpPr>
        <p:spPr>
          <a:xfrm>
            <a:off x="442910" y="1066978"/>
            <a:ext cx="8319300" cy="3630900"/>
          </a:xfrm>
          <a:custGeom>
            <a:avLst/>
            <a:gdLst/>
            <a:ahLst/>
            <a:cxnLst/>
            <a:rect l="l" t="t" r="r" b="b"/>
            <a:pathLst>
              <a:path w="120000" h="120000" extrusionOk="0">
                <a:moveTo>
                  <a:pt x="0" y="0"/>
                </a:moveTo>
                <a:lnTo>
                  <a:pt x="120000" y="0"/>
                </a:lnTo>
                <a:lnTo>
                  <a:pt x="120000" y="120000"/>
                </a:lnTo>
                <a:lnTo>
                  <a:pt x="0" y="120000"/>
                </a:lnTo>
                <a:lnTo>
                  <a:pt x="0" y="0"/>
                </a:lnTo>
                <a:close/>
              </a:path>
            </a:pathLst>
          </a:custGeom>
          <a:noFill/>
          <a:ln>
            <a:noFill/>
          </a:ln>
        </p:spPr>
        <p:txBody>
          <a:bodyPr spcFirstLastPara="1" wrap="square" lIns="95250" tIns="49525" rIns="95250" bIns="49525" anchor="t" anchorCtr="0">
            <a:noAutofit/>
          </a:bodyPr>
          <a:lstStyle/>
          <a:p>
            <a:pPr marL="0" marR="0" lvl="0" indent="0" algn="l" rtl="0">
              <a:lnSpc>
                <a:spcPct val="100000"/>
              </a:lnSpc>
              <a:spcBef>
                <a:spcPts val="0"/>
              </a:spcBef>
              <a:spcAft>
                <a:spcPts val="0"/>
              </a:spcAft>
              <a:buClr>
                <a:srgbClr val="000000"/>
              </a:buClr>
              <a:buSzPts val="3300"/>
              <a:buFont typeface="Arial"/>
              <a:buNone/>
            </a:pPr>
            <a:r>
              <a:rPr lang="ja-JP" sz="3300" b="0" i="0" u="none" strike="noStrike" cap="none">
                <a:solidFill>
                  <a:srgbClr val="0000FF"/>
                </a:solidFill>
                <a:latin typeface="Arial"/>
                <a:ea typeface="Arial"/>
                <a:cs typeface="Arial"/>
                <a:sym typeface="Arial"/>
              </a:rPr>
              <a:t>　MicrosoftのAccess、オープンソースのBase、あたりがパソコンで使えるRDBです。本格的なシステムで使われるのはOracle社の製品(信頼度が高い,値段も高い)で、オープンソースのMySQLやPostgreSQLなどもインターネット上の多くのサーバで使われています。</a:t>
            </a:r>
            <a:endParaRPr sz="1800" b="0" i="0" u="none" strike="noStrike" cap="none">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1"/>
                                        </p:tgtEl>
                                        <p:attrNameLst>
                                          <p:attrName>style.visibility</p:attrName>
                                        </p:attrNameLst>
                                      </p:cBhvr>
                                      <p:to>
                                        <p:strVal val="visible"/>
                                      </p:to>
                                    </p:set>
                                    <p:animEffect transition="in" filter="fade">
                                      <p:cBhvr>
                                        <p:cTn id="7" dur="500"/>
                                        <p:tgtEl>
                                          <p:spTgt spid="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75"/>
          <p:cNvSpPr/>
          <p:nvPr/>
        </p:nvSpPr>
        <p:spPr>
          <a:xfrm>
            <a:off x="480917" y="836311"/>
            <a:ext cx="8281500" cy="2246400"/>
          </a:xfrm>
          <a:custGeom>
            <a:avLst/>
            <a:gdLst/>
            <a:ahLst/>
            <a:cxnLst/>
            <a:rect l="l" t="t" r="r" b="b"/>
            <a:pathLst>
              <a:path w="120000" h="120000" extrusionOk="0">
                <a:moveTo>
                  <a:pt x="3256" y="0"/>
                </a:moveTo>
                <a:cubicBezTo>
                  <a:pt x="1625" y="0"/>
                  <a:pt x="0" y="9965"/>
                  <a:pt x="0" y="19965"/>
                </a:cubicBezTo>
                <a:lnTo>
                  <a:pt x="0" y="99965"/>
                </a:lnTo>
                <a:cubicBezTo>
                  <a:pt x="0" y="109965"/>
                  <a:pt x="1625" y="119965"/>
                  <a:pt x="3256" y="119965"/>
                </a:cubicBezTo>
                <a:lnTo>
                  <a:pt x="116732" y="119965"/>
                </a:lnTo>
                <a:cubicBezTo>
                  <a:pt x="118363" y="119965"/>
                  <a:pt x="119994" y="109965"/>
                  <a:pt x="119994" y="99965"/>
                </a:cubicBezTo>
                <a:lnTo>
                  <a:pt x="119994" y="19965"/>
                </a:lnTo>
                <a:cubicBezTo>
                  <a:pt x="119994" y="9965"/>
                  <a:pt x="118363" y="0"/>
                  <a:pt x="116732" y="0"/>
                </a:cubicBezTo>
                <a:lnTo>
                  <a:pt x="3256" y="0"/>
                </a:lnTo>
              </a:path>
            </a:pathLst>
          </a:custGeom>
          <a:noFill/>
          <a:ln w="38150" cap="flat" cmpd="sng">
            <a:solidFill>
              <a:srgbClr val="FF9999"/>
            </a:solidFill>
            <a:prstDash val="solid"/>
            <a:miter lim="8000"/>
            <a:headEnd type="none" w="sm" len="sm"/>
            <a:tailEnd type="none" w="sm" len="sm"/>
          </a:ln>
        </p:spPr>
        <p:txBody>
          <a:bodyPr spcFirstLastPara="1" wrap="square" lIns="96750" tIns="96750" rIns="96750" bIns="967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75"/>
          <p:cNvSpPr/>
          <p:nvPr/>
        </p:nvSpPr>
        <p:spPr>
          <a:xfrm>
            <a:off x="435260" y="238489"/>
            <a:ext cx="4762200" cy="615300"/>
          </a:xfrm>
          <a:custGeom>
            <a:avLst/>
            <a:gdLst/>
            <a:ahLst/>
            <a:cxnLst/>
            <a:rect l="l" t="t" r="r" b="b"/>
            <a:pathLst>
              <a:path w="120000" h="120000" extrusionOk="0">
                <a:moveTo>
                  <a:pt x="0" y="0"/>
                </a:moveTo>
                <a:lnTo>
                  <a:pt x="120000" y="0"/>
                </a:lnTo>
                <a:lnTo>
                  <a:pt x="120000" y="120000"/>
                </a:lnTo>
                <a:lnTo>
                  <a:pt x="0" y="120000"/>
                </a:lnTo>
                <a:lnTo>
                  <a:pt x="0" y="0"/>
                </a:lnTo>
                <a:close/>
              </a:path>
            </a:pathLst>
          </a:custGeom>
          <a:noFill/>
          <a:ln>
            <a:noFill/>
          </a:ln>
        </p:spPr>
        <p:txBody>
          <a:bodyPr spcFirstLastPara="1" wrap="square" lIns="95250" tIns="49525" rIns="95250" bIns="495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ja-JP" sz="3600" b="0" i="0" u="none" strike="noStrike" cap="none">
                <a:solidFill>
                  <a:srgbClr val="000000"/>
                </a:solidFill>
                <a:latin typeface="Arial"/>
                <a:ea typeface="Arial"/>
                <a:cs typeface="Arial"/>
                <a:sym typeface="Arial"/>
              </a:rPr>
              <a:t>NoSQL</a:t>
            </a:r>
            <a:endParaRPr sz="3600" b="0" i="0" u="none" strike="noStrike" cap="none">
              <a:solidFill>
                <a:srgbClr val="000000"/>
              </a:solidFill>
              <a:latin typeface="Arial"/>
              <a:ea typeface="Arial"/>
              <a:cs typeface="Arial"/>
              <a:sym typeface="Arial"/>
            </a:endParaRPr>
          </a:p>
        </p:txBody>
      </p:sp>
      <p:sp>
        <p:nvSpPr>
          <p:cNvPr id="538" name="Google Shape;538;p75"/>
          <p:cNvSpPr/>
          <p:nvPr/>
        </p:nvSpPr>
        <p:spPr>
          <a:xfrm>
            <a:off x="480767" y="895546"/>
            <a:ext cx="8281500" cy="2168100"/>
          </a:xfrm>
          <a:custGeom>
            <a:avLst/>
            <a:gdLst/>
            <a:ahLst/>
            <a:cxnLst/>
            <a:rect l="l" t="t" r="r" b="b"/>
            <a:pathLst>
              <a:path w="120000" h="120000" extrusionOk="0">
                <a:moveTo>
                  <a:pt x="0" y="0"/>
                </a:moveTo>
                <a:lnTo>
                  <a:pt x="120000" y="0"/>
                </a:lnTo>
                <a:lnTo>
                  <a:pt x="120000" y="120000"/>
                </a:lnTo>
                <a:lnTo>
                  <a:pt x="0" y="120000"/>
                </a:lnTo>
                <a:lnTo>
                  <a:pt x="0" y="0"/>
                </a:lnTo>
                <a:close/>
              </a:path>
            </a:pathLst>
          </a:custGeom>
          <a:noFill/>
          <a:ln>
            <a:noFill/>
          </a:ln>
        </p:spPr>
        <p:txBody>
          <a:bodyPr spcFirstLastPara="1" wrap="square" lIns="95250" tIns="49525" rIns="95250" bIns="495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rgbClr val="0000FF"/>
                </a:solidFill>
                <a:latin typeface="Arial"/>
                <a:ea typeface="Arial"/>
                <a:cs typeface="Arial"/>
                <a:sym typeface="Arial"/>
              </a:rPr>
              <a:t>　一般に "Not only SQL" と解釈される。</a:t>
            </a:r>
            <a:endParaRPr sz="28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rgbClr val="0000FF"/>
                </a:solidFill>
                <a:latin typeface="Arial"/>
                <a:ea typeface="Arial"/>
                <a:cs typeface="Arial"/>
                <a:sym typeface="Arial"/>
              </a:rPr>
              <a:t>　テーブル構造に固定することなく、さまざまな形式のデータをそのまま格納できます。NoSQLで利用できるデータモデルの例として、以下にいくつか挙げます。</a:t>
            </a:r>
            <a:endParaRPr sz="2800" b="0" i="0" u="none" strike="noStrike" cap="none">
              <a:solidFill>
                <a:srgbClr val="0000FF"/>
              </a:solidFill>
              <a:latin typeface="Arial"/>
              <a:ea typeface="Arial"/>
              <a:cs typeface="Arial"/>
              <a:sym typeface="Arial"/>
            </a:endParaRPr>
          </a:p>
        </p:txBody>
      </p:sp>
      <p:sp>
        <p:nvSpPr>
          <p:cNvPr id="539" name="Google Shape;539;p75"/>
          <p:cNvSpPr/>
          <p:nvPr/>
        </p:nvSpPr>
        <p:spPr>
          <a:xfrm>
            <a:off x="684225" y="3433024"/>
            <a:ext cx="7820700" cy="1421700"/>
          </a:xfrm>
          <a:custGeom>
            <a:avLst/>
            <a:gdLst/>
            <a:ahLst/>
            <a:cxnLst/>
            <a:rect l="l" t="t" r="r" b="b"/>
            <a:pathLst>
              <a:path w="120000" h="120000" extrusionOk="0">
                <a:moveTo>
                  <a:pt x="1157" y="0"/>
                </a:moveTo>
                <a:cubicBezTo>
                  <a:pt x="578" y="0"/>
                  <a:pt x="0" y="9966"/>
                  <a:pt x="0" y="19932"/>
                </a:cubicBezTo>
                <a:lnTo>
                  <a:pt x="0" y="99865"/>
                </a:lnTo>
                <a:cubicBezTo>
                  <a:pt x="0" y="109832"/>
                  <a:pt x="578" y="119899"/>
                  <a:pt x="1157" y="119899"/>
                </a:cubicBezTo>
                <a:lnTo>
                  <a:pt x="118830" y="119899"/>
                </a:lnTo>
                <a:cubicBezTo>
                  <a:pt x="119409" y="119899"/>
                  <a:pt x="119994" y="109832"/>
                  <a:pt x="119994" y="99865"/>
                </a:cubicBezTo>
                <a:lnTo>
                  <a:pt x="119994" y="19932"/>
                </a:lnTo>
                <a:cubicBezTo>
                  <a:pt x="119994" y="9966"/>
                  <a:pt x="119409" y="0"/>
                  <a:pt x="118830" y="0"/>
                </a:cubicBezTo>
                <a:lnTo>
                  <a:pt x="1157" y="0"/>
                </a:lnTo>
              </a:path>
            </a:pathLst>
          </a:custGeom>
          <a:solidFill>
            <a:srgbClr val="FFFFC7"/>
          </a:solidFill>
          <a:ln w="9525" cap="flat" cmpd="sng">
            <a:solidFill>
              <a:srgbClr val="C0C0C0"/>
            </a:solidFill>
            <a:prstDash val="solid"/>
            <a:miter lim="8000"/>
            <a:headEnd type="none" w="sm" len="sm"/>
            <a:tailEnd type="none" w="sm" len="sm"/>
          </a:ln>
        </p:spPr>
        <p:txBody>
          <a:bodyPr spcFirstLastPara="1" wrap="square" lIns="96750" tIns="96750" rIns="96750" bIns="967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75"/>
          <p:cNvSpPr/>
          <p:nvPr/>
        </p:nvSpPr>
        <p:spPr>
          <a:xfrm>
            <a:off x="4228733" y="3069016"/>
            <a:ext cx="683700" cy="324000"/>
          </a:xfrm>
          <a:custGeom>
            <a:avLst/>
            <a:gdLst/>
            <a:ahLst/>
            <a:cxnLst/>
            <a:rect l="l" t="t" r="r" b="b"/>
            <a:pathLst>
              <a:path w="120000" h="120000" extrusionOk="0">
                <a:moveTo>
                  <a:pt x="30050" y="0"/>
                </a:moveTo>
                <a:lnTo>
                  <a:pt x="30050" y="54507"/>
                </a:lnTo>
                <a:lnTo>
                  <a:pt x="0" y="54507"/>
                </a:lnTo>
                <a:lnTo>
                  <a:pt x="59966" y="119859"/>
                </a:lnTo>
                <a:lnTo>
                  <a:pt x="119933" y="54507"/>
                </a:lnTo>
                <a:lnTo>
                  <a:pt x="89816" y="54507"/>
                </a:lnTo>
                <a:lnTo>
                  <a:pt x="89816" y="0"/>
                </a:lnTo>
                <a:lnTo>
                  <a:pt x="30050" y="0"/>
                </a:lnTo>
              </a:path>
            </a:pathLst>
          </a:custGeom>
          <a:solidFill>
            <a:srgbClr val="BBE0E3"/>
          </a:solidFill>
          <a:ln w="9525" cap="flat" cmpd="sng">
            <a:solidFill>
              <a:srgbClr val="808080"/>
            </a:solidFill>
            <a:prstDash val="solid"/>
            <a:miter lim="8000"/>
            <a:headEnd type="none" w="sm" len="sm"/>
            <a:tailEnd type="none" w="sm" len="sm"/>
          </a:ln>
        </p:spPr>
      </p:sp>
      <p:sp>
        <p:nvSpPr>
          <p:cNvPr id="541" name="Google Shape;541;p75"/>
          <p:cNvSpPr/>
          <p:nvPr/>
        </p:nvSpPr>
        <p:spPr>
          <a:xfrm>
            <a:off x="760275" y="3433025"/>
            <a:ext cx="7714500" cy="1228800"/>
          </a:xfrm>
          <a:prstGeom prst="rect">
            <a:avLst/>
          </a:prstGeom>
          <a:noFill/>
          <a:ln>
            <a:noFill/>
          </a:ln>
        </p:spPr>
        <p:txBody>
          <a:bodyPr spcFirstLastPara="1" wrap="square" lIns="95250" tIns="49525" rIns="95250" bIns="495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JP" sz="1600" b="0" i="0" u="none" strike="noStrike" cap="none">
                <a:solidFill>
                  <a:srgbClr val="000000"/>
                </a:solidFill>
                <a:latin typeface="Arial"/>
                <a:ea typeface="Arial"/>
                <a:cs typeface="Arial"/>
                <a:sym typeface="Arial"/>
              </a:rPr>
              <a:t>・キーバリュー型：キーとバリューのみのシンプルな組み合わせのモデル</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ja-JP" sz="1600" b="0" i="0" u="none" strike="noStrike" cap="none">
                <a:solidFill>
                  <a:srgbClr val="000000"/>
                </a:solidFill>
                <a:latin typeface="Arial"/>
                <a:ea typeface="Arial"/>
                <a:cs typeface="Arial"/>
                <a:sym typeface="Arial"/>
              </a:rPr>
              <a:t>・カラム指向型：キーバリュー型にカラムの概念をもたせたモデル</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ja-JP" sz="1600" b="0" i="0" u="none" strike="noStrike" cap="none">
                <a:solidFill>
                  <a:srgbClr val="000000"/>
                </a:solidFill>
                <a:latin typeface="Arial"/>
                <a:ea typeface="Arial"/>
                <a:cs typeface="Arial"/>
                <a:sym typeface="Arial"/>
              </a:rPr>
              <a:t>・ドキュメント指向型：JSONやXML形式で記述されたドキュメントの形で管理するモデル</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ja-JP" sz="1600" b="0" i="0" u="none" strike="noStrike" cap="none">
                <a:solidFill>
                  <a:srgbClr val="000000"/>
                </a:solidFill>
                <a:latin typeface="Arial"/>
                <a:ea typeface="Arial"/>
                <a:cs typeface="Arial"/>
                <a:sym typeface="Arial"/>
              </a:rPr>
              <a:t>・グラフ指向型：データとデータ間のつながりを管理するモデル</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8"/>
                                        </p:tgtEl>
                                        <p:attrNameLst>
                                          <p:attrName>style.visibility</p:attrName>
                                        </p:attrNameLst>
                                      </p:cBhvr>
                                      <p:to>
                                        <p:strVal val="visible"/>
                                      </p:to>
                                    </p:set>
                                    <p:animEffect transition="in" filter="fade">
                                      <p:cBhvr>
                                        <p:cTn id="7" dur="500"/>
                                        <p:tgtEl>
                                          <p:spTgt spid="538"/>
                                        </p:tgtEl>
                                      </p:cBhvr>
                                    </p:animEffect>
                                  </p:childTnLst>
                                </p:cTn>
                              </p:par>
                              <p:par>
                                <p:cTn id="8" presetID="10" presetClass="entr" presetSubtype="0" fill="hold" nodeType="withEffect">
                                  <p:stCondLst>
                                    <p:cond delay="0"/>
                                  </p:stCondLst>
                                  <p:childTnLst>
                                    <p:set>
                                      <p:cBhvr>
                                        <p:cTn id="9" dur="1" fill="hold">
                                          <p:stCondLst>
                                            <p:cond delay="0"/>
                                          </p:stCondLst>
                                        </p:cTn>
                                        <p:tgtEl>
                                          <p:spTgt spid="541"/>
                                        </p:tgtEl>
                                        <p:attrNameLst>
                                          <p:attrName>style.visibility</p:attrName>
                                        </p:attrNameLst>
                                      </p:cBhvr>
                                      <p:to>
                                        <p:strVal val="visible"/>
                                      </p:to>
                                    </p:set>
                                    <p:animEffect transition="in" filter="fade">
                                      <p:cBhvr>
                                        <p:cTn id="10" dur="125"/>
                                        <p:tgtEl>
                                          <p:spTgt spid="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563</Words>
  <Application>Microsoft Macintosh PowerPoint</Application>
  <PresentationFormat>画面に合わせる (16:9)</PresentationFormat>
  <Paragraphs>54</Paragraphs>
  <Slides>15</Slides>
  <Notes>14</Notes>
  <HiddenSlides>1</HiddenSlides>
  <MMClips>0</MMClips>
  <ScaleCrop>false</ScaleCrop>
  <HeadingPairs>
    <vt:vector size="6" baseType="variant">
      <vt:variant>
        <vt:lpstr>使用されているフォント</vt:lpstr>
      </vt:variant>
      <vt:variant>
        <vt:i4>3</vt:i4>
      </vt:variant>
      <vt:variant>
        <vt:lpstr>テーマ</vt:lpstr>
      </vt:variant>
      <vt:variant>
        <vt:i4>2</vt:i4>
      </vt:variant>
      <vt:variant>
        <vt:lpstr>スライド タイトル</vt:lpstr>
      </vt:variant>
      <vt:variant>
        <vt:i4>15</vt:i4>
      </vt:variant>
    </vt:vector>
  </HeadingPairs>
  <TitlesOfParts>
    <vt:vector size="20" baseType="lpstr">
      <vt:lpstr>Arial</vt:lpstr>
      <vt:lpstr>Calibri</vt:lpstr>
      <vt:lpstr>Times New Roman</vt:lpstr>
      <vt:lpstr>Simple Light</vt:lpstr>
      <vt:lpstr>Office Theme</vt:lpstr>
      <vt:lpstr>情報Ⅰ １学期第９回授業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sAccessでデータベースを理解しよう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情報Ⅰ １学期第９回授業</dc:title>
  <cp:lastModifiedBy>成瀬　浩健</cp:lastModifiedBy>
  <cp:revision>1</cp:revision>
  <dcterms:modified xsi:type="dcterms:W3CDTF">2022-07-21T10:16:27Z</dcterms:modified>
</cp:coreProperties>
</file>